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3"/>
    <p:restoredTop sz="94627"/>
  </p:normalViewPr>
  <p:slideViewPr>
    <p:cSldViewPr snapToGrid="0">
      <p:cViewPr>
        <p:scale>
          <a:sx n="70" d="100"/>
          <a:sy n="70" d="100"/>
        </p:scale>
        <p:origin x="256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C447-2A3F-4A0E-8051-40FA8A3F5E3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0C9530-5C60-485B-86F0-D52E3CA8EE67}">
      <dgm:prSet/>
      <dgm:spPr/>
      <dgm:t>
        <a:bodyPr/>
        <a:lstStyle/>
        <a:p>
          <a:r>
            <a:rPr lang="en-US"/>
            <a:t>Definition: A sequence of activities that transforms a business hypothesis into a digitally enabled solution delivering customer value.</a:t>
          </a:r>
        </a:p>
      </dgm:t>
    </dgm:pt>
    <dgm:pt modelId="{94A5340B-D6E2-4FAF-9486-C29B10E2362B}" type="parTrans" cxnId="{582B4D41-8FE4-4A61-A90A-C17337F0BA14}">
      <dgm:prSet/>
      <dgm:spPr/>
      <dgm:t>
        <a:bodyPr/>
        <a:lstStyle/>
        <a:p>
          <a:endParaRPr lang="en-US"/>
        </a:p>
      </dgm:t>
    </dgm:pt>
    <dgm:pt modelId="{A0359F8C-42F4-4D59-BF9E-27D53D61FB9F}" type="sibTrans" cxnId="{582B4D41-8FE4-4A61-A90A-C17337F0BA14}">
      <dgm:prSet/>
      <dgm:spPr/>
      <dgm:t>
        <a:bodyPr/>
        <a:lstStyle/>
        <a:p>
          <a:endParaRPr lang="en-US"/>
        </a:p>
      </dgm:t>
    </dgm:pt>
    <dgm:pt modelId="{DA4CE36C-9789-43CD-813A-73FAC65EE9EB}">
      <dgm:prSet/>
      <dgm:spPr/>
      <dgm:t>
        <a:bodyPr/>
        <a:lstStyle/>
        <a:p>
          <a:r>
            <a:rPr lang="en-US"/>
            <a:t>Importance: Helps organizations identify bottlenecks and improve software delivery processes.</a:t>
          </a:r>
        </a:p>
      </dgm:t>
    </dgm:pt>
    <dgm:pt modelId="{AC3A93C5-D3DD-43DC-B113-23C02DA88EF2}" type="parTrans" cxnId="{EFA7CF33-A58B-47E4-8DFD-9D3206FB07F3}">
      <dgm:prSet/>
      <dgm:spPr/>
      <dgm:t>
        <a:bodyPr/>
        <a:lstStyle/>
        <a:p>
          <a:endParaRPr lang="en-US"/>
        </a:p>
      </dgm:t>
    </dgm:pt>
    <dgm:pt modelId="{68C1D834-7117-4E41-BD18-B80E7FE1BFFA}" type="sibTrans" cxnId="{EFA7CF33-A58B-47E4-8DFD-9D3206FB07F3}">
      <dgm:prSet/>
      <dgm:spPr/>
      <dgm:t>
        <a:bodyPr/>
        <a:lstStyle/>
        <a:p>
          <a:endParaRPr lang="en-US"/>
        </a:p>
      </dgm:t>
    </dgm:pt>
    <dgm:pt modelId="{2AA03BE8-A540-1640-B2A6-69EC78B8E752}" type="pres">
      <dgm:prSet presAssocID="{B2E1C447-2A3F-4A0E-8051-40FA8A3F5E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6E72FC-F9AC-D048-B426-552580AEB29A}" type="pres">
      <dgm:prSet presAssocID="{2F0C9530-5C60-485B-86F0-D52E3CA8EE67}" presName="hierRoot1" presStyleCnt="0"/>
      <dgm:spPr/>
    </dgm:pt>
    <dgm:pt modelId="{FB5F0BCB-29BC-0142-A87A-DB738B00FFD5}" type="pres">
      <dgm:prSet presAssocID="{2F0C9530-5C60-485B-86F0-D52E3CA8EE67}" presName="composite" presStyleCnt="0"/>
      <dgm:spPr/>
    </dgm:pt>
    <dgm:pt modelId="{6AE9C50B-45AC-E441-A201-D511A7FED769}" type="pres">
      <dgm:prSet presAssocID="{2F0C9530-5C60-485B-86F0-D52E3CA8EE67}" presName="background" presStyleLbl="node0" presStyleIdx="0" presStyleCnt="2"/>
      <dgm:spPr/>
    </dgm:pt>
    <dgm:pt modelId="{67EE8990-BBE3-364F-AEA3-33872FA1B959}" type="pres">
      <dgm:prSet presAssocID="{2F0C9530-5C60-485B-86F0-D52E3CA8EE67}" presName="text" presStyleLbl="fgAcc0" presStyleIdx="0" presStyleCnt="2">
        <dgm:presLayoutVars>
          <dgm:chPref val="3"/>
        </dgm:presLayoutVars>
      </dgm:prSet>
      <dgm:spPr/>
    </dgm:pt>
    <dgm:pt modelId="{0713C884-76B1-EC43-BF63-B982F6F681F7}" type="pres">
      <dgm:prSet presAssocID="{2F0C9530-5C60-485B-86F0-D52E3CA8EE67}" presName="hierChild2" presStyleCnt="0"/>
      <dgm:spPr/>
    </dgm:pt>
    <dgm:pt modelId="{9BE94853-7F18-A542-B913-246B2FED9D04}" type="pres">
      <dgm:prSet presAssocID="{DA4CE36C-9789-43CD-813A-73FAC65EE9EB}" presName="hierRoot1" presStyleCnt="0"/>
      <dgm:spPr/>
    </dgm:pt>
    <dgm:pt modelId="{5F94F3AB-BAE5-D546-99A7-E8D1535CD913}" type="pres">
      <dgm:prSet presAssocID="{DA4CE36C-9789-43CD-813A-73FAC65EE9EB}" presName="composite" presStyleCnt="0"/>
      <dgm:spPr/>
    </dgm:pt>
    <dgm:pt modelId="{E7FCE7DF-4DAE-0E46-B316-D0735996E71E}" type="pres">
      <dgm:prSet presAssocID="{DA4CE36C-9789-43CD-813A-73FAC65EE9EB}" presName="background" presStyleLbl="node0" presStyleIdx="1" presStyleCnt="2"/>
      <dgm:spPr/>
    </dgm:pt>
    <dgm:pt modelId="{F6B7BC22-70DF-4D41-B43B-A57E90D549A0}" type="pres">
      <dgm:prSet presAssocID="{DA4CE36C-9789-43CD-813A-73FAC65EE9EB}" presName="text" presStyleLbl="fgAcc0" presStyleIdx="1" presStyleCnt="2">
        <dgm:presLayoutVars>
          <dgm:chPref val="3"/>
        </dgm:presLayoutVars>
      </dgm:prSet>
      <dgm:spPr/>
    </dgm:pt>
    <dgm:pt modelId="{F7B3BADC-7947-8A49-83A5-83EABDA064CE}" type="pres">
      <dgm:prSet presAssocID="{DA4CE36C-9789-43CD-813A-73FAC65EE9EB}" presName="hierChild2" presStyleCnt="0"/>
      <dgm:spPr/>
    </dgm:pt>
  </dgm:ptLst>
  <dgm:cxnLst>
    <dgm:cxn modelId="{72599F20-A5BE-0846-A360-FBE2B2283F84}" type="presOf" srcId="{B2E1C447-2A3F-4A0E-8051-40FA8A3F5E36}" destId="{2AA03BE8-A540-1640-B2A6-69EC78B8E752}" srcOrd="0" destOrd="0" presId="urn:microsoft.com/office/officeart/2005/8/layout/hierarchy1"/>
    <dgm:cxn modelId="{EFA7CF33-A58B-47E4-8DFD-9D3206FB07F3}" srcId="{B2E1C447-2A3F-4A0E-8051-40FA8A3F5E36}" destId="{DA4CE36C-9789-43CD-813A-73FAC65EE9EB}" srcOrd="1" destOrd="0" parTransId="{AC3A93C5-D3DD-43DC-B113-23C02DA88EF2}" sibTransId="{68C1D834-7117-4E41-BD18-B80E7FE1BFFA}"/>
    <dgm:cxn modelId="{4E5C1139-EABB-B742-9205-0AA6740DAFA3}" type="presOf" srcId="{2F0C9530-5C60-485B-86F0-D52E3CA8EE67}" destId="{67EE8990-BBE3-364F-AEA3-33872FA1B959}" srcOrd="0" destOrd="0" presId="urn:microsoft.com/office/officeart/2005/8/layout/hierarchy1"/>
    <dgm:cxn modelId="{582B4D41-8FE4-4A61-A90A-C17337F0BA14}" srcId="{B2E1C447-2A3F-4A0E-8051-40FA8A3F5E36}" destId="{2F0C9530-5C60-485B-86F0-D52E3CA8EE67}" srcOrd="0" destOrd="0" parTransId="{94A5340B-D6E2-4FAF-9486-C29B10E2362B}" sibTransId="{A0359F8C-42F4-4D59-BF9E-27D53D61FB9F}"/>
    <dgm:cxn modelId="{B61FE8B4-5875-2941-84AF-55B261D8EB10}" type="presOf" srcId="{DA4CE36C-9789-43CD-813A-73FAC65EE9EB}" destId="{F6B7BC22-70DF-4D41-B43B-A57E90D549A0}" srcOrd="0" destOrd="0" presId="urn:microsoft.com/office/officeart/2005/8/layout/hierarchy1"/>
    <dgm:cxn modelId="{A0F694DA-54C6-4B42-86D0-40ECD22A3454}" type="presParOf" srcId="{2AA03BE8-A540-1640-B2A6-69EC78B8E752}" destId="{E46E72FC-F9AC-D048-B426-552580AEB29A}" srcOrd="0" destOrd="0" presId="urn:microsoft.com/office/officeart/2005/8/layout/hierarchy1"/>
    <dgm:cxn modelId="{40ABA09C-7539-1747-A7EA-7ADB0C196B0F}" type="presParOf" srcId="{E46E72FC-F9AC-D048-B426-552580AEB29A}" destId="{FB5F0BCB-29BC-0142-A87A-DB738B00FFD5}" srcOrd="0" destOrd="0" presId="urn:microsoft.com/office/officeart/2005/8/layout/hierarchy1"/>
    <dgm:cxn modelId="{CF92C7D9-01A3-7D4B-B126-AA32431C6B75}" type="presParOf" srcId="{FB5F0BCB-29BC-0142-A87A-DB738B00FFD5}" destId="{6AE9C50B-45AC-E441-A201-D511A7FED769}" srcOrd="0" destOrd="0" presId="urn:microsoft.com/office/officeart/2005/8/layout/hierarchy1"/>
    <dgm:cxn modelId="{D44F5E54-881C-2041-8030-CB470012E7ED}" type="presParOf" srcId="{FB5F0BCB-29BC-0142-A87A-DB738B00FFD5}" destId="{67EE8990-BBE3-364F-AEA3-33872FA1B959}" srcOrd="1" destOrd="0" presId="urn:microsoft.com/office/officeart/2005/8/layout/hierarchy1"/>
    <dgm:cxn modelId="{71156A77-0128-AB45-8F7D-BD276359B7AF}" type="presParOf" srcId="{E46E72FC-F9AC-D048-B426-552580AEB29A}" destId="{0713C884-76B1-EC43-BF63-B982F6F681F7}" srcOrd="1" destOrd="0" presId="urn:microsoft.com/office/officeart/2005/8/layout/hierarchy1"/>
    <dgm:cxn modelId="{FE636C6B-4439-7245-9D7E-78CE5082F286}" type="presParOf" srcId="{2AA03BE8-A540-1640-B2A6-69EC78B8E752}" destId="{9BE94853-7F18-A542-B913-246B2FED9D04}" srcOrd="1" destOrd="0" presId="urn:microsoft.com/office/officeart/2005/8/layout/hierarchy1"/>
    <dgm:cxn modelId="{A365E68D-4B57-9347-ACC6-8F2931EAD2E4}" type="presParOf" srcId="{9BE94853-7F18-A542-B913-246B2FED9D04}" destId="{5F94F3AB-BAE5-D546-99A7-E8D1535CD913}" srcOrd="0" destOrd="0" presId="urn:microsoft.com/office/officeart/2005/8/layout/hierarchy1"/>
    <dgm:cxn modelId="{D0DBD5B8-69F1-F344-96B3-5B2C73E9706F}" type="presParOf" srcId="{5F94F3AB-BAE5-D546-99A7-E8D1535CD913}" destId="{E7FCE7DF-4DAE-0E46-B316-D0735996E71E}" srcOrd="0" destOrd="0" presId="urn:microsoft.com/office/officeart/2005/8/layout/hierarchy1"/>
    <dgm:cxn modelId="{BDE31CDB-FCF4-744E-97AE-D5E532FECB7C}" type="presParOf" srcId="{5F94F3AB-BAE5-D546-99A7-E8D1535CD913}" destId="{F6B7BC22-70DF-4D41-B43B-A57E90D549A0}" srcOrd="1" destOrd="0" presId="urn:microsoft.com/office/officeart/2005/8/layout/hierarchy1"/>
    <dgm:cxn modelId="{B03A2295-594B-F849-AC09-769DD99105E8}" type="presParOf" srcId="{9BE94853-7F18-A542-B913-246B2FED9D04}" destId="{F7B3BADC-7947-8A49-83A5-83EABDA064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2CD21F-EAD2-4165-8802-DB9C6DE8163C}" type="doc">
      <dgm:prSet loTypeId="urn:microsoft.com/office/officeart/2005/8/layout/hierarchy3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25F558D-452B-46A0-8A0B-E7F1C66F4FC5}">
      <dgm:prSet/>
      <dgm:spPr/>
      <dgm:t>
        <a:bodyPr/>
        <a:lstStyle/>
        <a:p>
          <a:r>
            <a:rPr lang="en-US"/>
            <a:t>Lead Time: Total time from the start of a request to its fulfillment, including waiting periods.</a:t>
          </a:r>
        </a:p>
      </dgm:t>
    </dgm:pt>
    <dgm:pt modelId="{4923F883-801F-459D-8EDE-DA4CAB82F954}" type="parTrans" cxnId="{30C09CCF-AD04-4F17-8D96-FAF9D43C759C}">
      <dgm:prSet/>
      <dgm:spPr/>
      <dgm:t>
        <a:bodyPr/>
        <a:lstStyle/>
        <a:p>
          <a:endParaRPr lang="en-US"/>
        </a:p>
      </dgm:t>
    </dgm:pt>
    <dgm:pt modelId="{57EAB852-107D-4E28-8599-7F67599FFD11}" type="sibTrans" cxnId="{30C09CCF-AD04-4F17-8D96-FAF9D43C759C}">
      <dgm:prSet/>
      <dgm:spPr/>
      <dgm:t>
        <a:bodyPr/>
        <a:lstStyle/>
        <a:p>
          <a:endParaRPr lang="en-US"/>
        </a:p>
      </dgm:t>
    </dgm:pt>
    <dgm:pt modelId="{03A8CABA-B586-465A-AF75-23B04AEBE60D}">
      <dgm:prSet/>
      <dgm:spPr/>
      <dgm:t>
        <a:bodyPr/>
        <a:lstStyle/>
        <a:p>
          <a:r>
            <a:rPr lang="en-US"/>
            <a:t>Processing Time: Actual time spent actively working on a task, excluding waiting time.</a:t>
          </a:r>
        </a:p>
      </dgm:t>
    </dgm:pt>
    <dgm:pt modelId="{F81FAE3A-E00A-4C6B-BBAE-5FE591C8539E}" type="parTrans" cxnId="{070C2B14-3CBA-4EAC-A911-08DCC2CF8CC3}">
      <dgm:prSet/>
      <dgm:spPr/>
      <dgm:t>
        <a:bodyPr/>
        <a:lstStyle/>
        <a:p>
          <a:endParaRPr lang="en-US"/>
        </a:p>
      </dgm:t>
    </dgm:pt>
    <dgm:pt modelId="{E609F6DF-238B-486A-92A7-A64BB34FBEEA}" type="sibTrans" cxnId="{070C2B14-3CBA-4EAC-A911-08DCC2CF8CC3}">
      <dgm:prSet/>
      <dgm:spPr/>
      <dgm:t>
        <a:bodyPr/>
        <a:lstStyle/>
        <a:p>
          <a:endParaRPr lang="en-US"/>
        </a:p>
      </dgm:t>
    </dgm:pt>
    <dgm:pt modelId="{C3ED9FB5-4882-4BE5-853E-7342F82C66A8}">
      <dgm:prSet/>
      <dgm:spPr/>
      <dgm:t>
        <a:bodyPr/>
        <a:lstStyle/>
        <a:p>
          <a:r>
            <a:rPr lang="en-US"/>
            <a:t>Example: If a request is made on Monday and delivered on Friday, with actual work taking 2 days, the lead time is 5 days, and the processing time is 2 days.</a:t>
          </a:r>
        </a:p>
      </dgm:t>
    </dgm:pt>
    <dgm:pt modelId="{CCC61691-8159-4B02-B35B-B2ED616FF9B9}" type="parTrans" cxnId="{D397FAF3-5853-427F-BEF8-31CF954C7744}">
      <dgm:prSet/>
      <dgm:spPr/>
      <dgm:t>
        <a:bodyPr/>
        <a:lstStyle/>
        <a:p>
          <a:endParaRPr lang="en-US"/>
        </a:p>
      </dgm:t>
    </dgm:pt>
    <dgm:pt modelId="{0882AEB8-AF4A-4BDD-A644-4AED5E6198B7}" type="sibTrans" cxnId="{D397FAF3-5853-427F-BEF8-31CF954C7744}">
      <dgm:prSet/>
      <dgm:spPr/>
      <dgm:t>
        <a:bodyPr/>
        <a:lstStyle/>
        <a:p>
          <a:endParaRPr lang="en-US"/>
        </a:p>
      </dgm:t>
    </dgm:pt>
    <dgm:pt modelId="{858F9B2D-DB87-E54B-8E5C-4E57AED84ABB}" type="pres">
      <dgm:prSet presAssocID="{622CD21F-EAD2-4165-8802-DB9C6DE8163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1B72B1-3395-FD4A-9242-8CFC736B5C40}" type="pres">
      <dgm:prSet presAssocID="{B25F558D-452B-46A0-8A0B-E7F1C66F4FC5}" presName="root" presStyleCnt="0"/>
      <dgm:spPr/>
    </dgm:pt>
    <dgm:pt modelId="{770EE363-2E34-7040-8BD1-2675B0F57513}" type="pres">
      <dgm:prSet presAssocID="{B25F558D-452B-46A0-8A0B-E7F1C66F4FC5}" presName="rootComposite" presStyleCnt="0"/>
      <dgm:spPr/>
    </dgm:pt>
    <dgm:pt modelId="{89DC5E32-65CA-A942-AD22-321DE2F65187}" type="pres">
      <dgm:prSet presAssocID="{B25F558D-452B-46A0-8A0B-E7F1C66F4FC5}" presName="rootText" presStyleLbl="node1" presStyleIdx="0" presStyleCnt="3"/>
      <dgm:spPr/>
    </dgm:pt>
    <dgm:pt modelId="{FE5E0F25-D28B-1D43-861A-427DB44D0395}" type="pres">
      <dgm:prSet presAssocID="{B25F558D-452B-46A0-8A0B-E7F1C66F4FC5}" presName="rootConnector" presStyleLbl="node1" presStyleIdx="0" presStyleCnt="3"/>
      <dgm:spPr/>
    </dgm:pt>
    <dgm:pt modelId="{85467CB8-94F8-9544-85B9-083D38239BFA}" type="pres">
      <dgm:prSet presAssocID="{B25F558D-452B-46A0-8A0B-E7F1C66F4FC5}" presName="childShape" presStyleCnt="0"/>
      <dgm:spPr/>
    </dgm:pt>
    <dgm:pt modelId="{86D3C341-D7AB-2F49-ADCB-5130CB3DC679}" type="pres">
      <dgm:prSet presAssocID="{03A8CABA-B586-465A-AF75-23B04AEBE60D}" presName="root" presStyleCnt="0"/>
      <dgm:spPr/>
    </dgm:pt>
    <dgm:pt modelId="{4F48FC55-30BB-894F-8B41-93325664A243}" type="pres">
      <dgm:prSet presAssocID="{03A8CABA-B586-465A-AF75-23B04AEBE60D}" presName="rootComposite" presStyleCnt="0"/>
      <dgm:spPr/>
    </dgm:pt>
    <dgm:pt modelId="{6AE2A76A-68E3-5948-B537-D63BA9A87B23}" type="pres">
      <dgm:prSet presAssocID="{03A8CABA-B586-465A-AF75-23B04AEBE60D}" presName="rootText" presStyleLbl="node1" presStyleIdx="1" presStyleCnt="3"/>
      <dgm:spPr/>
    </dgm:pt>
    <dgm:pt modelId="{79D898F7-7E7C-2D4F-B954-914A7A07005D}" type="pres">
      <dgm:prSet presAssocID="{03A8CABA-B586-465A-AF75-23B04AEBE60D}" presName="rootConnector" presStyleLbl="node1" presStyleIdx="1" presStyleCnt="3"/>
      <dgm:spPr/>
    </dgm:pt>
    <dgm:pt modelId="{273590F8-4A7F-DE41-A17B-8155722078FC}" type="pres">
      <dgm:prSet presAssocID="{03A8CABA-B586-465A-AF75-23B04AEBE60D}" presName="childShape" presStyleCnt="0"/>
      <dgm:spPr/>
    </dgm:pt>
    <dgm:pt modelId="{870C6814-72D2-D945-9414-DF082484751C}" type="pres">
      <dgm:prSet presAssocID="{C3ED9FB5-4882-4BE5-853E-7342F82C66A8}" presName="root" presStyleCnt="0"/>
      <dgm:spPr/>
    </dgm:pt>
    <dgm:pt modelId="{2917C997-1EEE-5242-B5B2-C2A5CE6D3809}" type="pres">
      <dgm:prSet presAssocID="{C3ED9FB5-4882-4BE5-853E-7342F82C66A8}" presName="rootComposite" presStyleCnt="0"/>
      <dgm:spPr/>
    </dgm:pt>
    <dgm:pt modelId="{9DE18FEE-DB43-B541-A48D-7A4497196DE1}" type="pres">
      <dgm:prSet presAssocID="{C3ED9FB5-4882-4BE5-853E-7342F82C66A8}" presName="rootText" presStyleLbl="node1" presStyleIdx="2" presStyleCnt="3"/>
      <dgm:spPr/>
    </dgm:pt>
    <dgm:pt modelId="{ED69A0A1-F367-434D-89DB-8E35D6A8F06C}" type="pres">
      <dgm:prSet presAssocID="{C3ED9FB5-4882-4BE5-853E-7342F82C66A8}" presName="rootConnector" presStyleLbl="node1" presStyleIdx="2" presStyleCnt="3"/>
      <dgm:spPr/>
    </dgm:pt>
    <dgm:pt modelId="{1ED94D8F-0FF8-4A41-A126-C6E611ECCC55}" type="pres">
      <dgm:prSet presAssocID="{C3ED9FB5-4882-4BE5-853E-7342F82C66A8}" presName="childShape" presStyleCnt="0"/>
      <dgm:spPr/>
    </dgm:pt>
  </dgm:ptLst>
  <dgm:cxnLst>
    <dgm:cxn modelId="{79943806-BCFD-C34E-9D42-18F7A0A9C6DA}" type="presOf" srcId="{03A8CABA-B586-465A-AF75-23B04AEBE60D}" destId="{6AE2A76A-68E3-5948-B537-D63BA9A87B23}" srcOrd="0" destOrd="0" presId="urn:microsoft.com/office/officeart/2005/8/layout/hierarchy3"/>
    <dgm:cxn modelId="{04BA550B-FB82-EF4A-96E4-5350B68C03AF}" type="presOf" srcId="{C3ED9FB5-4882-4BE5-853E-7342F82C66A8}" destId="{9DE18FEE-DB43-B541-A48D-7A4497196DE1}" srcOrd="0" destOrd="0" presId="urn:microsoft.com/office/officeart/2005/8/layout/hierarchy3"/>
    <dgm:cxn modelId="{933D1411-6D13-E14C-9352-8736057B41FE}" type="presOf" srcId="{B25F558D-452B-46A0-8A0B-E7F1C66F4FC5}" destId="{89DC5E32-65CA-A942-AD22-321DE2F65187}" srcOrd="0" destOrd="0" presId="urn:microsoft.com/office/officeart/2005/8/layout/hierarchy3"/>
    <dgm:cxn modelId="{070C2B14-3CBA-4EAC-A911-08DCC2CF8CC3}" srcId="{622CD21F-EAD2-4165-8802-DB9C6DE8163C}" destId="{03A8CABA-B586-465A-AF75-23B04AEBE60D}" srcOrd="1" destOrd="0" parTransId="{F81FAE3A-E00A-4C6B-BBAE-5FE591C8539E}" sibTransId="{E609F6DF-238B-486A-92A7-A64BB34FBEEA}"/>
    <dgm:cxn modelId="{A3C23B27-132C-6145-8580-9E28985F1616}" type="presOf" srcId="{03A8CABA-B586-465A-AF75-23B04AEBE60D}" destId="{79D898F7-7E7C-2D4F-B954-914A7A07005D}" srcOrd="1" destOrd="0" presId="urn:microsoft.com/office/officeart/2005/8/layout/hierarchy3"/>
    <dgm:cxn modelId="{74A99DA9-AF57-FC47-B504-7ADF566970B5}" type="presOf" srcId="{C3ED9FB5-4882-4BE5-853E-7342F82C66A8}" destId="{ED69A0A1-F367-434D-89DB-8E35D6A8F06C}" srcOrd="1" destOrd="0" presId="urn:microsoft.com/office/officeart/2005/8/layout/hierarchy3"/>
    <dgm:cxn modelId="{30C09CCF-AD04-4F17-8D96-FAF9D43C759C}" srcId="{622CD21F-EAD2-4165-8802-DB9C6DE8163C}" destId="{B25F558D-452B-46A0-8A0B-E7F1C66F4FC5}" srcOrd="0" destOrd="0" parTransId="{4923F883-801F-459D-8EDE-DA4CAB82F954}" sibTransId="{57EAB852-107D-4E28-8599-7F67599FFD11}"/>
    <dgm:cxn modelId="{3524E7D0-E330-9747-84F1-43FD64FA57EB}" type="presOf" srcId="{622CD21F-EAD2-4165-8802-DB9C6DE8163C}" destId="{858F9B2D-DB87-E54B-8E5C-4E57AED84ABB}" srcOrd="0" destOrd="0" presId="urn:microsoft.com/office/officeart/2005/8/layout/hierarchy3"/>
    <dgm:cxn modelId="{D0689BD2-DDB6-A344-85F0-757706337FD4}" type="presOf" srcId="{B25F558D-452B-46A0-8A0B-E7F1C66F4FC5}" destId="{FE5E0F25-D28B-1D43-861A-427DB44D0395}" srcOrd="1" destOrd="0" presId="urn:microsoft.com/office/officeart/2005/8/layout/hierarchy3"/>
    <dgm:cxn modelId="{D397FAF3-5853-427F-BEF8-31CF954C7744}" srcId="{622CD21F-EAD2-4165-8802-DB9C6DE8163C}" destId="{C3ED9FB5-4882-4BE5-853E-7342F82C66A8}" srcOrd="2" destOrd="0" parTransId="{CCC61691-8159-4B02-B35B-B2ED616FF9B9}" sibTransId="{0882AEB8-AF4A-4BDD-A644-4AED5E6198B7}"/>
    <dgm:cxn modelId="{8EF30049-319E-B74C-81C4-64AEA682937F}" type="presParOf" srcId="{858F9B2D-DB87-E54B-8E5C-4E57AED84ABB}" destId="{A41B72B1-3395-FD4A-9242-8CFC736B5C40}" srcOrd="0" destOrd="0" presId="urn:microsoft.com/office/officeart/2005/8/layout/hierarchy3"/>
    <dgm:cxn modelId="{877930D9-5988-5343-8532-7CB6D1CFA058}" type="presParOf" srcId="{A41B72B1-3395-FD4A-9242-8CFC736B5C40}" destId="{770EE363-2E34-7040-8BD1-2675B0F57513}" srcOrd="0" destOrd="0" presId="urn:microsoft.com/office/officeart/2005/8/layout/hierarchy3"/>
    <dgm:cxn modelId="{CFD84DD7-9A8C-2840-B8B9-CE657AF8CD91}" type="presParOf" srcId="{770EE363-2E34-7040-8BD1-2675B0F57513}" destId="{89DC5E32-65CA-A942-AD22-321DE2F65187}" srcOrd="0" destOrd="0" presId="urn:microsoft.com/office/officeart/2005/8/layout/hierarchy3"/>
    <dgm:cxn modelId="{598DC926-B68D-4545-8498-4607718612EF}" type="presParOf" srcId="{770EE363-2E34-7040-8BD1-2675B0F57513}" destId="{FE5E0F25-D28B-1D43-861A-427DB44D0395}" srcOrd="1" destOrd="0" presId="urn:microsoft.com/office/officeart/2005/8/layout/hierarchy3"/>
    <dgm:cxn modelId="{281A890B-EAAF-444B-88E3-7DA1DAF0C619}" type="presParOf" srcId="{A41B72B1-3395-FD4A-9242-8CFC736B5C40}" destId="{85467CB8-94F8-9544-85B9-083D38239BFA}" srcOrd="1" destOrd="0" presId="urn:microsoft.com/office/officeart/2005/8/layout/hierarchy3"/>
    <dgm:cxn modelId="{3EAF28FD-C7F6-8F41-8566-E1ABEB4D0CDD}" type="presParOf" srcId="{858F9B2D-DB87-E54B-8E5C-4E57AED84ABB}" destId="{86D3C341-D7AB-2F49-ADCB-5130CB3DC679}" srcOrd="1" destOrd="0" presId="urn:microsoft.com/office/officeart/2005/8/layout/hierarchy3"/>
    <dgm:cxn modelId="{E8DD8144-FCED-8746-9D56-461CDADF14C2}" type="presParOf" srcId="{86D3C341-D7AB-2F49-ADCB-5130CB3DC679}" destId="{4F48FC55-30BB-894F-8B41-93325664A243}" srcOrd="0" destOrd="0" presId="urn:microsoft.com/office/officeart/2005/8/layout/hierarchy3"/>
    <dgm:cxn modelId="{DA0E4AC3-1DFC-B840-B9A5-0D266B7B60C3}" type="presParOf" srcId="{4F48FC55-30BB-894F-8B41-93325664A243}" destId="{6AE2A76A-68E3-5948-B537-D63BA9A87B23}" srcOrd="0" destOrd="0" presId="urn:microsoft.com/office/officeart/2005/8/layout/hierarchy3"/>
    <dgm:cxn modelId="{9C08CF4D-1BB3-E24E-9B39-B63932B5ECFC}" type="presParOf" srcId="{4F48FC55-30BB-894F-8B41-93325664A243}" destId="{79D898F7-7E7C-2D4F-B954-914A7A07005D}" srcOrd="1" destOrd="0" presId="urn:microsoft.com/office/officeart/2005/8/layout/hierarchy3"/>
    <dgm:cxn modelId="{C01E7745-AEFB-7941-886B-19B4DD2917D2}" type="presParOf" srcId="{86D3C341-D7AB-2F49-ADCB-5130CB3DC679}" destId="{273590F8-4A7F-DE41-A17B-8155722078FC}" srcOrd="1" destOrd="0" presId="urn:microsoft.com/office/officeart/2005/8/layout/hierarchy3"/>
    <dgm:cxn modelId="{02C922BF-73F0-234A-8DC9-0F278483E183}" type="presParOf" srcId="{858F9B2D-DB87-E54B-8E5C-4E57AED84ABB}" destId="{870C6814-72D2-D945-9414-DF082484751C}" srcOrd="2" destOrd="0" presId="urn:microsoft.com/office/officeart/2005/8/layout/hierarchy3"/>
    <dgm:cxn modelId="{EE2612F3-19C8-8249-A3D7-83D4007D12D7}" type="presParOf" srcId="{870C6814-72D2-D945-9414-DF082484751C}" destId="{2917C997-1EEE-5242-B5B2-C2A5CE6D3809}" srcOrd="0" destOrd="0" presId="urn:microsoft.com/office/officeart/2005/8/layout/hierarchy3"/>
    <dgm:cxn modelId="{2F0D1F1A-2116-A441-9F07-D8E6DED77DAF}" type="presParOf" srcId="{2917C997-1EEE-5242-B5B2-C2A5CE6D3809}" destId="{9DE18FEE-DB43-B541-A48D-7A4497196DE1}" srcOrd="0" destOrd="0" presId="urn:microsoft.com/office/officeart/2005/8/layout/hierarchy3"/>
    <dgm:cxn modelId="{CE12751F-A4C6-0A4F-A989-FAD1FF8E9DCF}" type="presParOf" srcId="{2917C997-1EEE-5242-B5B2-C2A5CE6D3809}" destId="{ED69A0A1-F367-434D-89DB-8E35D6A8F06C}" srcOrd="1" destOrd="0" presId="urn:microsoft.com/office/officeart/2005/8/layout/hierarchy3"/>
    <dgm:cxn modelId="{CB40B334-B1C8-DF49-B6E8-AD4C98BCBD60}" type="presParOf" srcId="{870C6814-72D2-D945-9414-DF082484751C}" destId="{1ED94D8F-0FF8-4A41-A126-C6E611ECCC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52DA8D-871A-49CE-8ACF-AEFFD5BB43C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3642309-C62F-4D1A-9581-428178A0FD82}">
      <dgm:prSet/>
      <dgm:spPr/>
      <dgm:t>
        <a:bodyPr/>
        <a:lstStyle/>
        <a:p>
          <a:pPr>
            <a:defRPr b="1"/>
          </a:pPr>
          <a:r>
            <a:rPr lang="en-US"/>
            <a:t>Challenges:</a:t>
          </a:r>
        </a:p>
      </dgm:t>
    </dgm:pt>
    <dgm:pt modelId="{CD61548E-BEAC-476E-A456-37882648CD90}" type="parTrans" cxnId="{F6529EF7-83AF-4489-9A3C-9BF1EFFDDBEB}">
      <dgm:prSet/>
      <dgm:spPr/>
      <dgm:t>
        <a:bodyPr/>
        <a:lstStyle/>
        <a:p>
          <a:endParaRPr lang="en-US"/>
        </a:p>
      </dgm:t>
    </dgm:pt>
    <dgm:pt modelId="{C9F603D9-3679-4D83-9C45-35046203BF1E}" type="sibTrans" cxnId="{F6529EF7-83AF-4489-9A3C-9BF1EFFDDBEB}">
      <dgm:prSet/>
      <dgm:spPr/>
      <dgm:t>
        <a:bodyPr/>
        <a:lstStyle/>
        <a:p>
          <a:endParaRPr lang="en-US"/>
        </a:p>
      </dgm:t>
    </dgm:pt>
    <dgm:pt modelId="{6765FAF5-5FE3-4790-B968-BBA682D9AEBF}">
      <dgm:prSet/>
      <dgm:spPr/>
      <dgm:t>
        <a:bodyPr/>
        <a:lstStyle/>
        <a:p>
          <a:r>
            <a:rPr lang="en-US"/>
            <a:t>Manual processes and handoffs between teams.</a:t>
          </a:r>
        </a:p>
      </dgm:t>
    </dgm:pt>
    <dgm:pt modelId="{2E0CC1B1-9865-4907-ADB5-2F52FB037F28}" type="parTrans" cxnId="{642713AF-D25B-480B-8D71-E82AE58CD899}">
      <dgm:prSet/>
      <dgm:spPr/>
      <dgm:t>
        <a:bodyPr/>
        <a:lstStyle/>
        <a:p>
          <a:endParaRPr lang="en-US"/>
        </a:p>
      </dgm:t>
    </dgm:pt>
    <dgm:pt modelId="{9DFC779A-1543-4E05-83DD-C6C86E4F5632}" type="sibTrans" cxnId="{642713AF-D25B-480B-8D71-E82AE58CD899}">
      <dgm:prSet/>
      <dgm:spPr/>
      <dgm:t>
        <a:bodyPr/>
        <a:lstStyle/>
        <a:p>
          <a:endParaRPr lang="en-US"/>
        </a:p>
      </dgm:t>
    </dgm:pt>
    <dgm:pt modelId="{9EE0A804-7B80-44C6-B893-6B8FF22861F1}">
      <dgm:prSet/>
      <dgm:spPr/>
      <dgm:t>
        <a:bodyPr/>
        <a:lstStyle/>
        <a:p>
          <a:r>
            <a:rPr lang="en-US"/>
            <a:t>Lengthy approval and testing phases.</a:t>
          </a:r>
        </a:p>
      </dgm:t>
    </dgm:pt>
    <dgm:pt modelId="{CFC8423A-2968-4415-B2DB-089A03A3087A}" type="parTrans" cxnId="{70F154C1-1665-4D03-9E1D-5E7B069A6FC7}">
      <dgm:prSet/>
      <dgm:spPr/>
      <dgm:t>
        <a:bodyPr/>
        <a:lstStyle/>
        <a:p>
          <a:endParaRPr lang="en-US"/>
        </a:p>
      </dgm:t>
    </dgm:pt>
    <dgm:pt modelId="{5E51F4AC-E15E-4095-AD6B-3E5D337C6328}" type="sibTrans" cxnId="{70F154C1-1665-4D03-9E1D-5E7B069A6FC7}">
      <dgm:prSet/>
      <dgm:spPr/>
      <dgm:t>
        <a:bodyPr/>
        <a:lstStyle/>
        <a:p>
          <a:endParaRPr lang="en-US"/>
        </a:p>
      </dgm:t>
    </dgm:pt>
    <dgm:pt modelId="{220D012C-F774-43F9-8125-83634B0BE929}">
      <dgm:prSet/>
      <dgm:spPr/>
      <dgm:t>
        <a:bodyPr/>
        <a:lstStyle/>
        <a:p>
          <a:r>
            <a:rPr lang="en-US"/>
            <a:t>Lack of automation leading to delays.</a:t>
          </a:r>
        </a:p>
      </dgm:t>
    </dgm:pt>
    <dgm:pt modelId="{223896C8-B649-4A0D-8AFF-17CEF2D7CEC4}" type="parTrans" cxnId="{4735728F-86D4-4646-941A-834034C33CDA}">
      <dgm:prSet/>
      <dgm:spPr/>
      <dgm:t>
        <a:bodyPr/>
        <a:lstStyle/>
        <a:p>
          <a:endParaRPr lang="en-US"/>
        </a:p>
      </dgm:t>
    </dgm:pt>
    <dgm:pt modelId="{C6984B65-9D86-4FE1-BE62-60A1B24FC520}" type="sibTrans" cxnId="{4735728F-86D4-4646-941A-834034C33CDA}">
      <dgm:prSet/>
      <dgm:spPr/>
      <dgm:t>
        <a:bodyPr/>
        <a:lstStyle/>
        <a:p>
          <a:endParaRPr lang="en-US"/>
        </a:p>
      </dgm:t>
    </dgm:pt>
    <dgm:pt modelId="{4D6560F5-9295-4E57-9255-5EEBA7C9AE1D}">
      <dgm:prSet/>
      <dgm:spPr/>
      <dgm:t>
        <a:bodyPr/>
        <a:lstStyle/>
        <a:p>
          <a:pPr>
            <a:defRPr b="1"/>
          </a:pPr>
          <a:r>
            <a:rPr lang="en-US"/>
            <a:t>Impact: Delayed feedback, increased costs, and reduced competitiveness. </a:t>
          </a:r>
        </a:p>
      </dgm:t>
    </dgm:pt>
    <dgm:pt modelId="{86A1F21B-9B1F-440E-8ADB-4E0618881C49}" type="parTrans" cxnId="{A1F90E92-7665-41CB-8B83-B92CBDCA09CF}">
      <dgm:prSet/>
      <dgm:spPr/>
      <dgm:t>
        <a:bodyPr/>
        <a:lstStyle/>
        <a:p>
          <a:endParaRPr lang="en-US"/>
        </a:p>
      </dgm:t>
    </dgm:pt>
    <dgm:pt modelId="{F25C7654-1BE5-43E5-8A21-237B0FF9F72B}" type="sibTrans" cxnId="{A1F90E92-7665-41CB-8B83-B92CBDCA09CF}">
      <dgm:prSet/>
      <dgm:spPr/>
      <dgm:t>
        <a:bodyPr/>
        <a:lstStyle/>
        <a:p>
          <a:endParaRPr lang="en-US"/>
        </a:p>
      </dgm:t>
    </dgm:pt>
    <dgm:pt modelId="{034A49FE-6348-44C4-8A53-B3B581272B77}" type="pres">
      <dgm:prSet presAssocID="{4152DA8D-871A-49CE-8ACF-AEFFD5BB43CF}" presName="root" presStyleCnt="0">
        <dgm:presLayoutVars>
          <dgm:dir/>
          <dgm:resizeHandles val="exact"/>
        </dgm:presLayoutVars>
      </dgm:prSet>
      <dgm:spPr/>
    </dgm:pt>
    <dgm:pt modelId="{D111A396-6034-4A4D-BF2F-A1DEEC180CE1}" type="pres">
      <dgm:prSet presAssocID="{13642309-C62F-4D1A-9581-428178A0FD82}" presName="compNode" presStyleCnt="0"/>
      <dgm:spPr/>
    </dgm:pt>
    <dgm:pt modelId="{379F1CA2-3A53-458E-AAA9-47BE34F31017}" type="pres">
      <dgm:prSet presAssocID="{13642309-C62F-4D1A-9581-428178A0FD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06327C-DB70-4D5C-9203-358FD965077F}" type="pres">
      <dgm:prSet presAssocID="{13642309-C62F-4D1A-9581-428178A0FD82}" presName="iconSpace" presStyleCnt="0"/>
      <dgm:spPr/>
    </dgm:pt>
    <dgm:pt modelId="{AD362AA2-B67A-4595-9477-264403C2AAD2}" type="pres">
      <dgm:prSet presAssocID="{13642309-C62F-4D1A-9581-428178A0FD82}" presName="parTx" presStyleLbl="revTx" presStyleIdx="0" presStyleCnt="4">
        <dgm:presLayoutVars>
          <dgm:chMax val="0"/>
          <dgm:chPref val="0"/>
        </dgm:presLayoutVars>
      </dgm:prSet>
      <dgm:spPr/>
    </dgm:pt>
    <dgm:pt modelId="{FAD7B148-2372-436C-9AA2-DD078547C40C}" type="pres">
      <dgm:prSet presAssocID="{13642309-C62F-4D1A-9581-428178A0FD82}" presName="txSpace" presStyleCnt="0"/>
      <dgm:spPr/>
    </dgm:pt>
    <dgm:pt modelId="{1088C250-2114-4181-94F2-922AC957DECE}" type="pres">
      <dgm:prSet presAssocID="{13642309-C62F-4D1A-9581-428178A0FD82}" presName="desTx" presStyleLbl="revTx" presStyleIdx="1" presStyleCnt="4">
        <dgm:presLayoutVars/>
      </dgm:prSet>
      <dgm:spPr/>
    </dgm:pt>
    <dgm:pt modelId="{D48E3296-44BD-4696-B1FD-D1E9D1CD4C8E}" type="pres">
      <dgm:prSet presAssocID="{C9F603D9-3679-4D83-9C45-35046203BF1E}" presName="sibTrans" presStyleCnt="0"/>
      <dgm:spPr/>
    </dgm:pt>
    <dgm:pt modelId="{717A11AB-8F3D-4BA5-AA66-D2C2A788A75A}" type="pres">
      <dgm:prSet presAssocID="{4D6560F5-9295-4E57-9255-5EEBA7C9AE1D}" presName="compNode" presStyleCnt="0"/>
      <dgm:spPr/>
    </dgm:pt>
    <dgm:pt modelId="{B512A183-6B00-4F57-8BDD-36DAC87BDAB5}" type="pres">
      <dgm:prSet presAssocID="{4D6560F5-9295-4E57-9255-5EEBA7C9AE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43B73B0-A9DB-4A55-9A05-D3A1F88294F4}" type="pres">
      <dgm:prSet presAssocID="{4D6560F5-9295-4E57-9255-5EEBA7C9AE1D}" presName="iconSpace" presStyleCnt="0"/>
      <dgm:spPr/>
    </dgm:pt>
    <dgm:pt modelId="{E331DF62-27F4-461C-8799-841D7E181D8B}" type="pres">
      <dgm:prSet presAssocID="{4D6560F5-9295-4E57-9255-5EEBA7C9AE1D}" presName="parTx" presStyleLbl="revTx" presStyleIdx="2" presStyleCnt="4">
        <dgm:presLayoutVars>
          <dgm:chMax val="0"/>
          <dgm:chPref val="0"/>
        </dgm:presLayoutVars>
      </dgm:prSet>
      <dgm:spPr/>
    </dgm:pt>
    <dgm:pt modelId="{44AD9924-CD6F-4B0B-B39F-FC0CC65967B4}" type="pres">
      <dgm:prSet presAssocID="{4D6560F5-9295-4E57-9255-5EEBA7C9AE1D}" presName="txSpace" presStyleCnt="0"/>
      <dgm:spPr/>
    </dgm:pt>
    <dgm:pt modelId="{B8FEB2CC-7CE9-4388-AFA7-97E8367897BC}" type="pres">
      <dgm:prSet presAssocID="{4D6560F5-9295-4E57-9255-5EEBA7C9AE1D}" presName="desTx" presStyleLbl="revTx" presStyleIdx="3" presStyleCnt="4">
        <dgm:presLayoutVars/>
      </dgm:prSet>
      <dgm:spPr/>
    </dgm:pt>
  </dgm:ptLst>
  <dgm:cxnLst>
    <dgm:cxn modelId="{545FA57A-4A83-47D2-917C-389A77C73ACE}" type="presOf" srcId="{13642309-C62F-4D1A-9581-428178A0FD82}" destId="{AD362AA2-B67A-4595-9477-264403C2AAD2}" srcOrd="0" destOrd="0" presId="urn:microsoft.com/office/officeart/2018/2/layout/IconLabelDescriptionList"/>
    <dgm:cxn modelId="{4735728F-86D4-4646-941A-834034C33CDA}" srcId="{13642309-C62F-4D1A-9581-428178A0FD82}" destId="{220D012C-F774-43F9-8125-83634B0BE929}" srcOrd="2" destOrd="0" parTransId="{223896C8-B649-4A0D-8AFF-17CEF2D7CEC4}" sibTransId="{C6984B65-9D86-4FE1-BE62-60A1B24FC520}"/>
    <dgm:cxn modelId="{A1F90E92-7665-41CB-8B83-B92CBDCA09CF}" srcId="{4152DA8D-871A-49CE-8ACF-AEFFD5BB43CF}" destId="{4D6560F5-9295-4E57-9255-5EEBA7C9AE1D}" srcOrd="1" destOrd="0" parTransId="{86A1F21B-9B1F-440E-8ADB-4E0618881C49}" sibTransId="{F25C7654-1BE5-43E5-8A21-237B0FF9F72B}"/>
    <dgm:cxn modelId="{8E75BD9D-0C0D-42B2-BC2B-869D723B296D}" type="presOf" srcId="{9EE0A804-7B80-44C6-B893-6B8FF22861F1}" destId="{1088C250-2114-4181-94F2-922AC957DECE}" srcOrd="0" destOrd="1" presId="urn:microsoft.com/office/officeart/2018/2/layout/IconLabelDescriptionList"/>
    <dgm:cxn modelId="{FD1403A9-016F-4A5D-9909-D680189CD271}" type="presOf" srcId="{4D6560F5-9295-4E57-9255-5EEBA7C9AE1D}" destId="{E331DF62-27F4-461C-8799-841D7E181D8B}" srcOrd="0" destOrd="0" presId="urn:microsoft.com/office/officeart/2018/2/layout/IconLabelDescriptionList"/>
    <dgm:cxn modelId="{642713AF-D25B-480B-8D71-E82AE58CD899}" srcId="{13642309-C62F-4D1A-9581-428178A0FD82}" destId="{6765FAF5-5FE3-4790-B968-BBA682D9AEBF}" srcOrd="0" destOrd="0" parTransId="{2E0CC1B1-9865-4907-ADB5-2F52FB037F28}" sibTransId="{9DFC779A-1543-4E05-83DD-C6C86E4F5632}"/>
    <dgm:cxn modelId="{70F154C1-1665-4D03-9E1D-5E7B069A6FC7}" srcId="{13642309-C62F-4D1A-9581-428178A0FD82}" destId="{9EE0A804-7B80-44C6-B893-6B8FF22861F1}" srcOrd="1" destOrd="0" parTransId="{CFC8423A-2968-4415-B2DB-089A03A3087A}" sibTransId="{5E51F4AC-E15E-4095-AD6B-3E5D337C6328}"/>
    <dgm:cxn modelId="{DC54ECCD-2700-447F-A2C7-F2AE59AEC42B}" type="presOf" srcId="{6765FAF5-5FE3-4790-B968-BBA682D9AEBF}" destId="{1088C250-2114-4181-94F2-922AC957DECE}" srcOrd="0" destOrd="0" presId="urn:microsoft.com/office/officeart/2018/2/layout/IconLabelDescriptionList"/>
    <dgm:cxn modelId="{EA23DBEB-7EB9-4A7D-95AB-DE9BCCCACD32}" type="presOf" srcId="{220D012C-F774-43F9-8125-83634B0BE929}" destId="{1088C250-2114-4181-94F2-922AC957DECE}" srcOrd="0" destOrd="2" presId="urn:microsoft.com/office/officeart/2018/2/layout/IconLabelDescriptionList"/>
    <dgm:cxn modelId="{F6529EF7-83AF-4489-9A3C-9BF1EFFDDBEB}" srcId="{4152DA8D-871A-49CE-8ACF-AEFFD5BB43CF}" destId="{13642309-C62F-4D1A-9581-428178A0FD82}" srcOrd="0" destOrd="0" parTransId="{CD61548E-BEAC-476E-A456-37882648CD90}" sibTransId="{C9F603D9-3679-4D83-9C45-35046203BF1E}"/>
    <dgm:cxn modelId="{EAB620FF-4269-41CE-80DD-E2A105DE43EB}" type="presOf" srcId="{4152DA8D-871A-49CE-8ACF-AEFFD5BB43CF}" destId="{034A49FE-6348-44C4-8A53-B3B581272B77}" srcOrd="0" destOrd="0" presId="urn:microsoft.com/office/officeart/2018/2/layout/IconLabelDescriptionList"/>
    <dgm:cxn modelId="{03DC0A93-AF41-4D57-9B7E-1828E3610DB4}" type="presParOf" srcId="{034A49FE-6348-44C4-8A53-B3B581272B77}" destId="{D111A396-6034-4A4D-BF2F-A1DEEC180CE1}" srcOrd="0" destOrd="0" presId="urn:microsoft.com/office/officeart/2018/2/layout/IconLabelDescriptionList"/>
    <dgm:cxn modelId="{CCEE008C-DA84-465F-9416-4CA67451FA58}" type="presParOf" srcId="{D111A396-6034-4A4D-BF2F-A1DEEC180CE1}" destId="{379F1CA2-3A53-458E-AAA9-47BE34F31017}" srcOrd="0" destOrd="0" presId="urn:microsoft.com/office/officeart/2018/2/layout/IconLabelDescriptionList"/>
    <dgm:cxn modelId="{E9F20B8A-62C7-4BA3-A45D-B74B0918FFE0}" type="presParOf" srcId="{D111A396-6034-4A4D-BF2F-A1DEEC180CE1}" destId="{AB06327C-DB70-4D5C-9203-358FD965077F}" srcOrd="1" destOrd="0" presId="urn:microsoft.com/office/officeart/2018/2/layout/IconLabelDescriptionList"/>
    <dgm:cxn modelId="{A382F611-1A9D-469A-8AD2-E6C178C344DB}" type="presParOf" srcId="{D111A396-6034-4A4D-BF2F-A1DEEC180CE1}" destId="{AD362AA2-B67A-4595-9477-264403C2AAD2}" srcOrd="2" destOrd="0" presId="urn:microsoft.com/office/officeart/2018/2/layout/IconLabelDescriptionList"/>
    <dgm:cxn modelId="{C83F38B7-1956-4385-AE99-DFD52F3CD8F7}" type="presParOf" srcId="{D111A396-6034-4A4D-BF2F-A1DEEC180CE1}" destId="{FAD7B148-2372-436C-9AA2-DD078547C40C}" srcOrd="3" destOrd="0" presId="urn:microsoft.com/office/officeart/2018/2/layout/IconLabelDescriptionList"/>
    <dgm:cxn modelId="{87045DC7-F09F-4A4A-9009-E37CE66150D9}" type="presParOf" srcId="{D111A396-6034-4A4D-BF2F-A1DEEC180CE1}" destId="{1088C250-2114-4181-94F2-922AC957DECE}" srcOrd="4" destOrd="0" presId="urn:microsoft.com/office/officeart/2018/2/layout/IconLabelDescriptionList"/>
    <dgm:cxn modelId="{E364D047-F634-4BDF-B5A9-D555DF9E2EBA}" type="presParOf" srcId="{034A49FE-6348-44C4-8A53-B3B581272B77}" destId="{D48E3296-44BD-4696-B1FD-D1E9D1CD4C8E}" srcOrd="1" destOrd="0" presId="urn:microsoft.com/office/officeart/2018/2/layout/IconLabelDescriptionList"/>
    <dgm:cxn modelId="{8A1801D8-0824-4712-8065-144A0A52C2B2}" type="presParOf" srcId="{034A49FE-6348-44C4-8A53-B3B581272B77}" destId="{717A11AB-8F3D-4BA5-AA66-D2C2A788A75A}" srcOrd="2" destOrd="0" presId="urn:microsoft.com/office/officeart/2018/2/layout/IconLabelDescriptionList"/>
    <dgm:cxn modelId="{9AD4858F-9438-46CC-8913-AE526E1CD953}" type="presParOf" srcId="{717A11AB-8F3D-4BA5-AA66-D2C2A788A75A}" destId="{B512A183-6B00-4F57-8BDD-36DAC87BDAB5}" srcOrd="0" destOrd="0" presId="urn:microsoft.com/office/officeart/2018/2/layout/IconLabelDescriptionList"/>
    <dgm:cxn modelId="{B909BC7A-490C-47C9-9EC2-95F9CC79B72C}" type="presParOf" srcId="{717A11AB-8F3D-4BA5-AA66-D2C2A788A75A}" destId="{643B73B0-A9DB-4A55-9A05-D3A1F88294F4}" srcOrd="1" destOrd="0" presId="urn:microsoft.com/office/officeart/2018/2/layout/IconLabelDescriptionList"/>
    <dgm:cxn modelId="{0B09BDF7-C8FC-4AA6-ACC8-54E8F3A34EC8}" type="presParOf" srcId="{717A11AB-8F3D-4BA5-AA66-D2C2A788A75A}" destId="{E331DF62-27F4-461C-8799-841D7E181D8B}" srcOrd="2" destOrd="0" presId="urn:microsoft.com/office/officeart/2018/2/layout/IconLabelDescriptionList"/>
    <dgm:cxn modelId="{C0ECC86A-3EE9-4F30-A723-2B270E3BC91F}" type="presParOf" srcId="{717A11AB-8F3D-4BA5-AA66-D2C2A788A75A}" destId="{44AD9924-CD6F-4B0B-B39F-FC0CC65967B4}" srcOrd="3" destOrd="0" presId="urn:microsoft.com/office/officeart/2018/2/layout/IconLabelDescriptionList"/>
    <dgm:cxn modelId="{BDCB96C8-275E-46DB-A1CA-B41D53ECA752}" type="presParOf" srcId="{717A11AB-8F3D-4BA5-AA66-D2C2A788A75A}" destId="{B8FEB2CC-7CE9-4388-AFA7-97E8367897B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A9168C-B8F1-4F13-A57D-1960076A3ED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AA8578-B6F2-470D-BB00-919321EAEE93}">
      <dgm:prSet/>
      <dgm:spPr/>
      <dgm:t>
        <a:bodyPr/>
        <a:lstStyle/>
        <a:p>
          <a:pPr>
            <a:defRPr b="1"/>
          </a:pPr>
          <a:r>
            <a:rPr lang="en-US"/>
            <a:t>Strategies:</a:t>
          </a:r>
        </a:p>
      </dgm:t>
    </dgm:pt>
    <dgm:pt modelId="{21BF0C6E-EEE1-4BB3-A195-1BC6AD143FA7}" type="parTrans" cxnId="{791585F1-F4A8-4D95-9FB6-E5EF3FA41D81}">
      <dgm:prSet/>
      <dgm:spPr/>
      <dgm:t>
        <a:bodyPr/>
        <a:lstStyle/>
        <a:p>
          <a:endParaRPr lang="en-US"/>
        </a:p>
      </dgm:t>
    </dgm:pt>
    <dgm:pt modelId="{B25E0E80-B5DA-4AE3-BE42-F8F6A40C6A98}" type="sibTrans" cxnId="{791585F1-F4A8-4D95-9FB6-E5EF3FA41D81}">
      <dgm:prSet/>
      <dgm:spPr/>
      <dgm:t>
        <a:bodyPr/>
        <a:lstStyle/>
        <a:p>
          <a:endParaRPr lang="en-US"/>
        </a:p>
      </dgm:t>
    </dgm:pt>
    <dgm:pt modelId="{442E74C1-71BD-4062-A812-98DC167074A0}">
      <dgm:prSet/>
      <dgm:spPr/>
      <dgm:t>
        <a:bodyPr/>
        <a:lstStyle/>
        <a:p>
          <a:r>
            <a:rPr lang="en-US"/>
            <a:t>Implementing Continuous Integration/Continuous Deployment (CI/CD)</a:t>
          </a:r>
        </a:p>
      </dgm:t>
    </dgm:pt>
    <dgm:pt modelId="{5C44D451-BEEE-4728-88B1-D8CDD867AB56}" type="parTrans" cxnId="{8C7045BD-BC89-49B1-A10C-F055BBEC8B8C}">
      <dgm:prSet/>
      <dgm:spPr/>
      <dgm:t>
        <a:bodyPr/>
        <a:lstStyle/>
        <a:p>
          <a:endParaRPr lang="en-US"/>
        </a:p>
      </dgm:t>
    </dgm:pt>
    <dgm:pt modelId="{DFEF995E-A42D-498B-930E-E8F11078A282}" type="sibTrans" cxnId="{8C7045BD-BC89-49B1-A10C-F055BBEC8B8C}">
      <dgm:prSet/>
      <dgm:spPr/>
      <dgm:t>
        <a:bodyPr/>
        <a:lstStyle/>
        <a:p>
          <a:endParaRPr lang="en-US"/>
        </a:p>
      </dgm:t>
    </dgm:pt>
    <dgm:pt modelId="{9350E4B9-02A8-4E96-995A-DE2F0CE8534A}">
      <dgm:prSet/>
      <dgm:spPr/>
      <dgm:t>
        <a:bodyPr/>
        <a:lstStyle/>
        <a:p>
          <a:r>
            <a:rPr lang="en-US"/>
            <a:t>Automated testing and monitoring.</a:t>
          </a:r>
        </a:p>
      </dgm:t>
    </dgm:pt>
    <dgm:pt modelId="{0DC699BA-23A8-44B7-BC27-DBC440796A4D}" type="parTrans" cxnId="{93CBD067-A4BB-488C-8395-6ACDA2E198F9}">
      <dgm:prSet/>
      <dgm:spPr/>
      <dgm:t>
        <a:bodyPr/>
        <a:lstStyle/>
        <a:p>
          <a:endParaRPr lang="en-US"/>
        </a:p>
      </dgm:t>
    </dgm:pt>
    <dgm:pt modelId="{283E275F-0375-467F-A927-AE9DB8BFE78D}" type="sibTrans" cxnId="{93CBD067-A4BB-488C-8395-6ACDA2E198F9}">
      <dgm:prSet/>
      <dgm:spPr/>
      <dgm:t>
        <a:bodyPr/>
        <a:lstStyle/>
        <a:p>
          <a:endParaRPr lang="en-US"/>
        </a:p>
      </dgm:t>
    </dgm:pt>
    <dgm:pt modelId="{FCDF84B6-F611-4FCA-9DFB-889A31621B16}">
      <dgm:prSet/>
      <dgm:spPr/>
      <dgm:t>
        <a:bodyPr/>
        <a:lstStyle/>
        <a:p>
          <a:r>
            <a:rPr lang="en-US"/>
            <a:t>Cross-functional teams with shared responsibilities.</a:t>
          </a:r>
        </a:p>
      </dgm:t>
    </dgm:pt>
    <dgm:pt modelId="{7C225C95-AB00-4313-947B-9EB1B352097F}" type="parTrans" cxnId="{8A3DCD5D-79DE-4E77-86CA-18463F355B9E}">
      <dgm:prSet/>
      <dgm:spPr/>
      <dgm:t>
        <a:bodyPr/>
        <a:lstStyle/>
        <a:p>
          <a:endParaRPr lang="en-US"/>
        </a:p>
      </dgm:t>
    </dgm:pt>
    <dgm:pt modelId="{B723FC4E-4D09-4C4B-A19F-91297BF6ADBB}" type="sibTrans" cxnId="{8A3DCD5D-79DE-4E77-86CA-18463F355B9E}">
      <dgm:prSet/>
      <dgm:spPr/>
      <dgm:t>
        <a:bodyPr/>
        <a:lstStyle/>
        <a:p>
          <a:endParaRPr lang="en-US"/>
        </a:p>
      </dgm:t>
    </dgm:pt>
    <dgm:pt modelId="{CE756046-9E36-4FF0-9328-B2D577FE479C}">
      <dgm:prSet/>
      <dgm:spPr/>
      <dgm:t>
        <a:bodyPr/>
        <a:lstStyle/>
        <a:p>
          <a:pPr>
            <a:defRPr b="1"/>
          </a:pPr>
          <a:r>
            <a:rPr lang="en-US"/>
            <a:t>Benefits: Faster feedback, improved quality, and increased customer satisfaction.</a:t>
          </a:r>
        </a:p>
      </dgm:t>
    </dgm:pt>
    <dgm:pt modelId="{C7EF9824-440A-414E-AB8A-C767148DA610}" type="parTrans" cxnId="{D24EF634-756C-4257-B76F-86188E5271B6}">
      <dgm:prSet/>
      <dgm:spPr/>
      <dgm:t>
        <a:bodyPr/>
        <a:lstStyle/>
        <a:p>
          <a:endParaRPr lang="en-US"/>
        </a:p>
      </dgm:t>
    </dgm:pt>
    <dgm:pt modelId="{7DF2F815-74B3-4F07-8F76-196E81ABBFC9}" type="sibTrans" cxnId="{D24EF634-756C-4257-B76F-86188E5271B6}">
      <dgm:prSet/>
      <dgm:spPr/>
      <dgm:t>
        <a:bodyPr/>
        <a:lstStyle/>
        <a:p>
          <a:endParaRPr lang="en-US"/>
        </a:p>
      </dgm:t>
    </dgm:pt>
    <dgm:pt modelId="{4E426F3C-26EE-4E5E-B0D4-F5D1C483A133}" type="pres">
      <dgm:prSet presAssocID="{0DA9168C-B8F1-4F13-A57D-1960076A3EDB}" presName="root" presStyleCnt="0">
        <dgm:presLayoutVars>
          <dgm:dir/>
          <dgm:resizeHandles val="exact"/>
        </dgm:presLayoutVars>
      </dgm:prSet>
      <dgm:spPr/>
    </dgm:pt>
    <dgm:pt modelId="{89500B48-2980-4E4B-A3FB-49A2DC899BEC}" type="pres">
      <dgm:prSet presAssocID="{47AA8578-B6F2-470D-BB00-919321EAEE93}" presName="compNode" presStyleCnt="0"/>
      <dgm:spPr/>
    </dgm:pt>
    <dgm:pt modelId="{FC8DDC96-1A40-47EA-82B7-E3530622EF52}" type="pres">
      <dgm:prSet presAssocID="{47AA8578-B6F2-470D-BB00-919321EAEE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FFF64D1-B578-4F92-9F1B-1272EBE0E9C6}" type="pres">
      <dgm:prSet presAssocID="{47AA8578-B6F2-470D-BB00-919321EAEE93}" presName="iconSpace" presStyleCnt="0"/>
      <dgm:spPr/>
    </dgm:pt>
    <dgm:pt modelId="{14C057AB-90A0-46F7-A282-D36EDEDE41FB}" type="pres">
      <dgm:prSet presAssocID="{47AA8578-B6F2-470D-BB00-919321EAEE93}" presName="parTx" presStyleLbl="revTx" presStyleIdx="0" presStyleCnt="4">
        <dgm:presLayoutVars>
          <dgm:chMax val="0"/>
          <dgm:chPref val="0"/>
        </dgm:presLayoutVars>
      </dgm:prSet>
      <dgm:spPr/>
    </dgm:pt>
    <dgm:pt modelId="{0741CE26-5EEE-4E62-85DE-7F61FD5C6C0D}" type="pres">
      <dgm:prSet presAssocID="{47AA8578-B6F2-470D-BB00-919321EAEE93}" presName="txSpace" presStyleCnt="0"/>
      <dgm:spPr/>
    </dgm:pt>
    <dgm:pt modelId="{1C132B62-76B8-45CC-96E8-F1638967605D}" type="pres">
      <dgm:prSet presAssocID="{47AA8578-B6F2-470D-BB00-919321EAEE93}" presName="desTx" presStyleLbl="revTx" presStyleIdx="1" presStyleCnt="4">
        <dgm:presLayoutVars/>
      </dgm:prSet>
      <dgm:spPr/>
    </dgm:pt>
    <dgm:pt modelId="{667ACA82-DCDA-43B4-9A11-272CDD44F70B}" type="pres">
      <dgm:prSet presAssocID="{B25E0E80-B5DA-4AE3-BE42-F8F6A40C6A98}" presName="sibTrans" presStyleCnt="0"/>
      <dgm:spPr/>
    </dgm:pt>
    <dgm:pt modelId="{13A4E63C-C08B-4014-BE88-47605FDCB576}" type="pres">
      <dgm:prSet presAssocID="{CE756046-9E36-4FF0-9328-B2D577FE479C}" presName="compNode" presStyleCnt="0"/>
      <dgm:spPr/>
    </dgm:pt>
    <dgm:pt modelId="{12644F37-B276-475A-A4B1-A3283E56AA2B}" type="pres">
      <dgm:prSet presAssocID="{CE756046-9E36-4FF0-9328-B2D577FE47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956D73DB-9DD5-4CCD-9248-9AB76AB47A0F}" type="pres">
      <dgm:prSet presAssocID="{CE756046-9E36-4FF0-9328-B2D577FE479C}" presName="iconSpace" presStyleCnt="0"/>
      <dgm:spPr/>
    </dgm:pt>
    <dgm:pt modelId="{6B03C214-3B12-482B-8B2C-F3BCF7BCB530}" type="pres">
      <dgm:prSet presAssocID="{CE756046-9E36-4FF0-9328-B2D577FE479C}" presName="parTx" presStyleLbl="revTx" presStyleIdx="2" presStyleCnt="4">
        <dgm:presLayoutVars>
          <dgm:chMax val="0"/>
          <dgm:chPref val="0"/>
        </dgm:presLayoutVars>
      </dgm:prSet>
      <dgm:spPr/>
    </dgm:pt>
    <dgm:pt modelId="{CD950251-368F-4E01-B89D-1D699078659D}" type="pres">
      <dgm:prSet presAssocID="{CE756046-9E36-4FF0-9328-B2D577FE479C}" presName="txSpace" presStyleCnt="0"/>
      <dgm:spPr/>
    </dgm:pt>
    <dgm:pt modelId="{C4EB6992-94B3-42B0-8CCE-655BE518379A}" type="pres">
      <dgm:prSet presAssocID="{CE756046-9E36-4FF0-9328-B2D577FE479C}" presName="desTx" presStyleLbl="revTx" presStyleIdx="3" presStyleCnt="4">
        <dgm:presLayoutVars/>
      </dgm:prSet>
      <dgm:spPr/>
    </dgm:pt>
  </dgm:ptLst>
  <dgm:cxnLst>
    <dgm:cxn modelId="{D24EF634-756C-4257-B76F-86188E5271B6}" srcId="{0DA9168C-B8F1-4F13-A57D-1960076A3EDB}" destId="{CE756046-9E36-4FF0-9328-B2D577FE479C}" srcOrd="1" destOrd="0" parTransId="{C7EF9824-440A-414E-AB8A-C767148DA610}" sibTransId="{7DF2F815-74B3-4F07-8F76-196E81ABBFC9}"/>
    <dgm:cxn modelId="{DE607E3A-76EE-4D51-9AD1-BA2E600AC559}" type="presOf" srcId="{9350E4B9-02A8-4E96-995A-DE2F0CE8534A}" destId="{1C132B62-76B8-45CC-96E8-F1638967605D}" srcOrd="0" destOrd="1" presId="urn:microsoft.com/office/officeart/2018/2/layout/IconLabelDescriptionList"/>
    <dgm:cxn modelId="{8A3DCD5D-79DE-4E77-86CA-18463F355B9E}" srcId="{47AA8578-B6F2-470D-BB00-919321EAEE93}" destId="{FCDF84B6-F611-4FCA-9DFB-889A31621B16}" srcOrd="2" destOrd="0" parTransId="{7C225C95-AB00-4313-947B-9EB1B352097F}" sibTransId="{B723FC4E-4D09-4C4B-A19F-91297BF6ADBB}"/>
    <dgm:cxn modelId="{93CBD067-A4BB-488C-8395-6ACDA2E198F9}" srcId="{47AA8578-B6F2-470D-BB00-919321EAEE93}" destId="{9350E4B9-02A8-4E96-995A-DE2F0CE8534A}" srcOrd="1" destOrd="0" parTransId="{0DC699BA-23A8-44B7-BC27-DBC440796A4D}" sibTransId="{283E275F-0375-467F-A927-AE9DB8BFE78D}"/>
    <dgm:cxn modelId="{2E1033A5-E924-497C-BAA6-34B956A250A3}" type="presOf" srcId="{CE756046-9E36-4FF0-9328-B2D577FE479C}" destId="{6B03C214-3B12-482B-8B2C-F3BCF7BCB530}" srcOrd="0" destOrd="0" presId="urn:microsoft.com/office/officeart/2018/2/layout/IconLabelDescriptionList"/>
    <dgm:cxn modelId="{AB68F8A9-252D-40EC-8C0A-A1DC6EEC8ADC}" type="presOf" srcId="{47AA8578-B6F2-470D-BB00-919321EAEE93}" destId="{14C057AB-90A0-46F7-A282-D36EDEDE41FB}" srcOrd="0" destOrd="0" presId="urn:microsoft.com/office/officeart/2018/2/layout/IconLabelDescriptionList"/>
    <dgm:cxn modelId="{78D391AA-980A-41A3-8B10-F17E4A315FBB}" type="presOf" srcId="{442E74C1-71BD-4062-A812-98DC167074A0}" destId="{1C132B62-76B8-45CC-96E8-F1638967605D}" srcOrd="0" destOrd="0" presId="urn:microsoft.com/office/officeart/2018/2/layout/IconLabelDescriptionList"/>
    <dgm:cxn modelId="{8C7045BD-BC89-49B1-A10C-F055BBEC8B8C}" srcId="{47AA8578-B6F2-470D-BB00-919321EAEE93}" destId="{442E74C1-71BD-4062-A812-98DC167074A0}" srcOrd="0" destOrd="0" parTransId="{5C44D451-BEEE-4728-88B1-D8CDD867AB56}" sibTransId="{DFEF995E-A42D-498B-930E-E8F11078A282}"/>
    <dgm:cxn modelId="{0934FAEA-B9E5-449E-AE83-B30BFADF3CB4}" type="presOf" srcId="{0DA9168C-B8F1-4F13-A57D-1960076A3EDB}" destId="{4E426F3C-26EE-4E5E-B0D4-F5D1C483A133}" srcOrd="0" destOrd="0" presId="urn:microsoft.com/office/officeart/2018/2/layout/IconLabelDescriptionList"/>
    <dgm:cxn modelId="{791585F1-F4A8-4D95-9FB6-E5EF3FA41D81}" srcId="{0DA9168C-B8F1-4F13-A57D-1960076A3EDB}" destId="{47AA8578-B6F2-470D-BB00-919321EAEE93}" srcOrd="0" destOrd="0" parTransId="{21BF0C6E-EEE1-4BB3-A195-1BC6AD143FA7}" sibTransId="{B25E0E80-B5DA-4AE3-BE42-F8F6A40C6A98}"/>
    <dgm:cxn modelId="{467F76FB-9219-4F75-A63F-7BB953141817}" type="presOf" srcId="{FCDF84B6-F611-4FCA-9DFB-889A31621B16}" destId="{1C132B62-76B8-45CC-96E8-F1638967605D}" srcOrd="0" destOrd="2" presId="urn:microsoft.com/office/officeart/2018/2/layout/IconLabelDescriptionList"/>
    <dgm:cxn modelId="{540D6C01-ED86-45D0-B149-F644E9CBE08C}" type="presParOf" srcId="{4E426F3C-26EE-4E5E-B0D4-F5D1C483A133}" destId="{89500B48-2980-4E4B-A3FB-49A2DC899BEC}" srcOrd="0" destOrd="0" presId="urn:microsoft.com/office/officeart/2018/2/layout/IconLabelDescriptionList"/>
    <dgm:cxn modelId="{6B9A14A7-7113-4247-87F4-1E67BEC49029}" type="presParOf" srcId="{89500B48-2980-4E4B-A3FB-49A2DC899BEC}" destId="{FC8DDC96-1A40-47EA-82B7-E3530622EF52}" srcOrd="0" destOrd="0" presId="urn:microsoft.com/office/officeart/2018/2/layout/IconLabelDescriptionList"/>
    <dgm:cxn modelId="{101B5FD4-CC90-4135-9E9E-6E9C1F2AC789}" type="presParOf" srcId="{89500B48-2980-4E4B-A3FB-49A2DC899BEC}" destId="{2FFF64D1-B578-4F92-9F1B-1272EBE0E9C6}" srcOrd="1" destOrd="0" presId="urn:microsoft.com/office/officeart/2018/2/layout/IconLabelDescriptionList"/>
    <dgm:cxn modelId="{1A0E6631-7FA8-49A4-A144-2EBD60FB3EEE}" type="presParOf" srcId="{89500B48-2980-4E4B-A3FB-49A2DC899BEC}" destId="{14C057AB-90A0-46F7-A282-D36EDEDE41FB}" srcOrd="2" destOrd="0" presId="urn:microsoft.com/office/officeart/2018/2/layout/IconLabelDescriptionList"/>
    <dgm:cxn modelId="{645C7ECF-3110-4F0C-BBF8-F81D0BC6453E}" type="presParOf" srcId="{89500B48-2980-4E4B-A3FB-49A2DC899BEC}" destId="{0741CE26-5EEE-4E62-85DE-7F61FD5C6C0D}" srcOrd="3" destOrd="0" presId="urn:microsoft.com/office/officeart/2018/2/layout/IconLabelDescriptionList"/>
    <dgm:cxn modelId="{F7B4B9DD-2EDE-48A1-9E4D-062C07D87044}" type="presParOf" srcId="{89500B48-2980-4E4B-A3FB-49A2DC899BEC}" destId="{1C132B62-76B8-45CC-96E8-F1638967605D}" srcOrd="4" destOrd="0" presId="urn:microsoft.com/office/officeart/2018/2/layout/IconLabelDescriptionList"/>
    <dgm:cxn modelId="{E2361AFA-9B3F-45BA-AC82-E7D0AABDBDDD}" type="presParOf" srcId="{4E426F3C-26EE-4E5E-B0D4-F5D1C483A133}" destId="{667ACA82-DCDA-43B4-9A11-272CDD44F70B}" srcOrd="1" destOrd="0" presId="urn:microsoft.com/office/officeart/2018/2/layout/IconLabelDescriptionList"/>
    <dgm:cxn modelId="{E4C3B916-B85E-4B86-957C-A34B62D4B622}" type="presParOf" srcId="{4E426F3C-26EE-4E5E-B0D4-F5D1C483A133}" destId="{13A4E63C-C08B-4014-BE88-47605FDCB576}" srcOrd="2" destOrd="0" presId="urn:microsoft.com/office/officeart/2018/2/layout/IconLabelDescriptionList"/>
    <dgm:cxn modelId="{285D5100-430C-4B2C-83D2-895F7CF404CB}" type="presParOf" srcId="{13A4E63C-C08B-4014-BE88-47605FDCB576}" destId="{12644F37-B276-475A-A4B1-A3283E56AA2B}" srcOrd="0" destOrd="0" presId="urn:microsoft.com/office/officeart/2018/2/layout/IconLabelDescriptionList"/>
    <dgm:cxn modelId="{C67FB4A9-821A-44B1-920F-006078247277}" type="presParOf" srcId="{13A4E63C-C08B-4014-BE88-47605FDCB576}" destId="{956D73DB-9DD5-4CCD-9248-9AB76AB47A0F}" srcOrd="1" destOrd="0" presId="urn:microsoft.com/office/officeart/2018/2/layout/IconLabelDescriptionList"/>
    <dgm:cxn modelId="{46DEE0FC-F6B0-4263-B74E-5342DEEE6F4C}" type="presParOf" srcId="{13A4E63C-C08B-4014-BE88-47605FDCB576}" destId="{6B03C214-3B12-482B-8B2C-F3BCF7BCB530}" srcOrd="2" destOrd="0" presId="urn:microsoft.com/office/officeart/2018/2/layout/IconLabelDescriptionList"/>
    <dgm:cxn modelId="{45485D74-006D-4B4B-B43C-79DD9DEEB125}" type="presParOf" srcId="{13A4E63C-C08B-4014-BE88-47605FDCB576}" destId="{CD950251-368F-4E01-B89D-1D699078659D}" srcOrd="3" destOrd="0" presId="urn:microsoft.com/office/officeart/2018/2/layout/IconLabelDescriptionList"/>
    <dgm:cxn modelId="{082E8377-A32C-435A-A5A1-7B41DA57B1ED}" type="presParOf" srcId="{13A4E63C-C08B-4014-BE88-47605FDCB576}" destId="{C4EB6992-94B3-42B0-8CCE-655BE518379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0FCEE7-3CE1-439B-B8A5-0DBD57252DDF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FCD62A0-FE23-47C6-A7D6-6B14D5F325AD}">
      <dgm:prSet/>
      <dgm:spPr/>
      <dgm:t>
        <a:bodyPr/>
        <a:lstStyle/>
        <a:p>
          <a:r>
            <a:rPr lang="en-US"/>
            <a:t>Scenario: A company reduced deployment lead times from months to minutes by adopting DevOps practices.</a:t>
          </a:r>
        </a:p>
      </dgm:t>
    </dgm:pt>
    <dgm:pt modelId="{DF57CF02-3A36-467D-960B-125D0BA1BDDB}" type="parTrans" cxnId="{0C8AF804-1E63-45B4-946E-94620A4ED2D1}">
      <dgm:prSet/>
      <dgm:spPr/>
      <dgm:t>
        <a:bodyPr/>
        <a:lstStyle/>
        <a:p>
          <a:endParaRPr lang="en-US"/>
        </a:p>
      </dgm:t>
    </dgm:pt>
    <dgm:pt modelId="{2CCEE0B3-F089-43B1-A497-9205430D58F2}" type="sibTrans" cxnId="{0C8AF804-1E63-45B4-946E-94620A4ED2D1}">
      <dgm:prSet/>
      <dgm:spPr/>
      <dgm:t>
        <a:bodyPr/>
        <a:lstStyle/>
        <a:p>
          <a:endParaRPr lang="en-US"/>
        </a:p>
      </dgm:t>
    </dgm:pt>
    <dgm:pt modelId="{7EA2AB76-D97A-4EAA-AB15-1F0E9E5CB4A3}">
      <dgm:prSet/>
      <dgm:spPr/>
      <dgm:t>
        <a:bodyPr/>
        <a:lstStyle/>
        <a:p>
          <a:r>
            <a:rPr lang="en-US"/>
            <a:t>Approach:</a:t>
          </a:r>
        </a:p>
      </dgm:t>
    </dgm:pt>
    <dgm:pt modelId="{B146E8CD-9F64-4D2F-A6D2-E90FEE6756A2}" type="parTrans" cxnId="{AFB55AAE-9358-4B23-8F10-7A62F61D6FC0}">
      <dgm:prSet/>
      <dgm:spPr/>
      <dgm:t>
        <a:bodyPr/>
        <a:lstStyle/>
        <a:p>
          <a:endParaRPr lang="en-US"/>
        </a:p>
      </dgm:t>
    </dgm:pt>
    <dgm:pt modelId="{091D6989-5700-4C88-A2DD-654F385AD4A8}" type="sibTrans" cxnId="{AFB55AAE-9358-4B23-8F10-7A62F61D6FC0}">
      <dgm:prSet/>
      <dgm:spPr/>
      <dgm:t>
        <a:bodyPr/>
        <a:lstStyle/>
        <a:p>
          <a:endParaRPr lang="en-US"/>
        </a:p>
      </dgm:t>
    </dgm:pt>
    <dgm:pt modelId="{9AC48172-F9EC-4130-AFB6-77A62112649A}">
      <dgm:prSet/>
      <dgm:spPr/>
      <dgm:t>
        <a:bodyPr/>
        <a:lstStyle/>
        <a:p>
          <a:r>
            <a:rPr lang="en-US"/>
            <a:t>Automated deployment pipelines.</a:t>
          </a:r>
        </a:p>
      </dgm:t>
    </dgm:pt>
    <dgm:pt modelId="{EA3E2A3B-8D9B-4BFE-9350-783CBA96C57A}" type="parTrans" cxnId="{5D4DE879-401E-4615-9D83-788F5DD9B886}">
      <dgm:prSet/>
      <dgm:spPr/>
      <dgm:t>
        <a:bodyPr/>
        <a:lstStyle/>
        <a:p>
          <a:endParaRPr lang="en-US"/>
        </a:p>
      </dgm:t>
    </dgm:pt>
    <dgm:pt modelId="{6B9B07A4-06AD-46B2-BAA2-41C8A46340C4}" type="sibTrans" cxnId="{5D4DE879-401E-4615-9D83-788F5DD9B886}">
      <dgm:prSet/>
      <dgm:spPr/>
      <dgm:t>
        <a:bodyPr/>
        <a:lstStyle/>
        <a:p>
          <a:endParaRPr lang="en-US"/>
        </a:p>
      </dgm:t>
    </dgm:pt>
    <dgm:pt modelId="{62729B37-7E95-4510-89DA-780DBC180709}">
      <dgm:prSet/>
      <dgm:spPr/>
      <dgm:t>
        <a:bodyPr/>
        <a:lstStyle/>
        <a:p>
          <a:r>
            <a:rPr lang="en-US"/>
            <a:t>Shift-left testing strategies.</a:t>
          </a:r>
        </a:p>
      </dgm:t>
    </dgm:pt>
    <dgm:pt modelId="{F9D9B8CE-5558-4109-BCC2-B60CD94C2717}" type="parTrans" cxnId="{BE19363D-4849-4D65-BA90-4D8771361C68}">
      <dgm:prSet/>
      <dgm:spPr/>
      <dgm:t>
        <a:bodyPr/>
        <a:lstStyle/>
        <a:p>
          <a:endParaRPr lang="en-US"/>
        </a:p>
      </dgm:t>
    </dgm:pt>
    <dgm:pt modelId="{340C06F3-FF4B-4A28-B5CB-D56FDB1539EB}" type="sibTrans" cxnId="{BE19363D-4849-4D65-BA90-4D8771361C68}">
      <dgm:prSet/>
      <dgm:spPr/>
      <dgm:t>
        <a:bodyPr/>
        <a:lstStyle/>
        <a:p>
          <a:endParaRPr lang="en-US"/>
        </a:p>
      </dgm:t>
    </dgm:pt>
    <dgm:pt modelId="{60582DF0-6FC8-463B-9CA4-D240EA228191}">
      <dgm:prSet/>
      <dgm:spPr/>
      <dgm:t>
        <a:bodyPr/>
        <a:lstStyle/>
        <a:p>
          <a:r>
            <a:rPr lang="en-US"/>
            <a:t>Enhanced collaboration between development and operations teams.</a:t>
          </a:r>
        </a:p>
      </dgm:t>
    </dgm:pt>
    <dgm:pt modelId="{1BC753FC-3080-47F5-B798-157C9AED1AFD}" type="parTrans" cxnId="{AFF32778-3921-458F-964B-A0BCA9F08E1E}">
      <dgm:prSet/>
      <dgm:spPr/>
      <dgm:t>
        <a:bodyPr/>
        <a:lstStyle/>
        <a:p>
          <a:endParaRPr lang="en-US"/>
        </a:p>
      </dgm:t>
    </dgm:pt>
    <dgm:pt modelId="{43835A36-EA04-40EA-9043-2EF4566B50E1}" type="sibTrans" cxnId="{AFF32778-3921-458F-964B-A0BCA9F08E1E}">
      <dgm:prSet/>
      <dgm:spPr/>
      <dgm:t>
        <a:bodyPr/>
        <a:lstStyle/>
        <a:p>
          <a:endParaRPr lang="en-US"/>
        </a:p>
      </dgm:t>
    </dgm:pt>
    <dgm:pt modelId="{5ACBFD75-D061-45C2-8077-66E10BB7E6DB}">
      <dgm:prSet/>
      <dgm:spPr/>
      <dgm:t>
        <a:bodyPr/>
        <a:lstStyle/>
        <a:p>
          <a:r>
            <a:rPr lang="en-US"/>
            <a:t>Outcome: Increased deployment frequency and reduced failure rates.</a:t>
          </a:r>
        </a:p>
      </dgm:t>
    </dgm:pt>
    <dgm:pt modelId="{6D89FA8F-EC0E-4998-8F71-F51204AFBC0C}" type="parTrans" cxnId="{41BB3A48-65E1-4F24-8710-5E5794692918}">
      <dgm:prSet/>
      <dgm:spPr/>
      <dgm:t>
        <a:bodyPr/>
        <a:lstStyle/>
        <a:p>
          <a:endParaRPr lang="en-US"/>
        </a:p>
      </dgm:t>
    </dgm:pt>
    <dgm:pt modelId="{99FFD923-B6BF-441D-A45B-31DF16750BAD}" type="sibTrans" cxnId="{41BB3A48-65E1-4F24-8710-5E5794692918}">
      <dgm:prSet/>
      <dgm:spPr/>
      <dgm:t>
        <a:bodyPr/>
        <a:lstStyle/>
        <a:p>
          <a:endParaRPr lang="en-US"/>
        </a:p>
      </dgm:t>
    </dgm:pt>
    <dgm:pt modelId="{6359DDE8-E813-C144-AA56-0BC77253B76E}" type="pres">
      <dgm:prSet presAssocID="{0A0FCEE7-3CE1-439B-B8A5-0DBD57252DDF}" presName="Name0" presStyleCnt="0">
        <dgm:presLayoutVars>
          <dgm:dir/>
          <dgm:animLvl val="lvl"/>
          <dgm:resizeHandles val="exact"/>
        </dgm:presLayoutVars>
      </dgm:prSet>
      <dgm:spPr/>
    </dgm:pt>
    <dgm:pt modelId="{E87CA9F2-FEE0-934E-8F0B-152E4A6F603E}" type="pres">
      <dgm:prSet presAssocID="{4FCD62A0-FE23-47C6-A7D6-6B14D5F325AD}" presName="linNode" presStyleCnt="0"/>
      <dgm:spPr/>
    </dgm:pt>
    <dgm:pt modelId="{E6AB75C5-F294-6342-8540-FD279A4032D5}" type="pres">
      <dgm:prSet presAssocID="{4FCD62A0-FE23-47C6-A7D6-6B14D5F325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BB5E3A-E9DE-9E43-9440-E1FC1382A52C}" type="pres">
      <dgm:prSet presAssocID="{2CCEE0B3-F089-43B1-A497-9205430D58F2}" presName="sp" presStyleCnt="0"/>
      <dgm:spPr/>
    </dgm:pt>
    <dgm:pt modelId="{F67947CF-9477-A64B-A3DC-05DF08659A0D}" type="pres">
      <dgm:prSet presAssocID="{7EA2AB76-D97A-4EAA-AB15-1F0E9E5CB4A3}" presName="linNode" presStyleCnt="0"/>
      <dgm:spPr/>
    </dgm:pt>
    <dgm:pt modelId="{F7264DAE-24D0-2846-9C1E-AEF10893B0BF}" type="pres">
      <dgm:prSet presAssocID="{7EA2AB76-D97A-4EAA-AB15-1F0E9E5CB4A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94551A8-0106-154F-9567-AB68150B67AF}" type="pres">
      <dgm:prSet presAssocID="{7EA2AB76-D97A-4EAA-AB15-1F0E9E5CB4A3}" presName="descendantText" presStyleLbl="alignAccFollowNode1" presStyleIdx="0" presStyleCnt="1">
        <dgm:presLayoutVars>
          <dgm:bulletEnabled val="1"/>
        </dgm:presLayoutVars>
      </dgm:prSet>
      <dgm:spPr/>
    </dgm:pt>
    <dgm:pt modelId="{6335CE8A-A76E-AE48-AC44-E2B1C7FB092A}" type="pres">
      <dgm:prSet presAssocID="{091D6989-5700-4C88-A2DD-654F385AD4A8}" presName="sp" presStyleCnt="0"/>
      <dgm:spPr/>
    </dgm:pt>
    <dgm:pt modelId="{EC43FA3E-40C7-3243-93BD-69B30EE1ADEB}" type="pres">
      <dgm:prSet presAssocID="{5ACBFD75-D061-45C2-8077-66E10BB7E6DB}" presName="linNode" presStyleCnt="0"/>
      <dgm:spPr/>
    </dgm:pt>
    <dgm:pt modelId="{047249BB-DD6F-7542-8675-718CC20BF096}" type="pres">
      <dgm:prSet presAssocID="{5ACBFD75-D061-45C2-8077-66E10BB7E6DB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C8AF804-1E63-45B4-946E-94620A4ED2D1}" srcId="{0A0FCEE7-3CE1-439B-B8A5-0DBD57252DDF}" destId="{4FCD62A0-FE23-47C6-A7D6-6B14D5F325AD}" srcOrd="0" destOrd="0" parTransId="{DF57CF02-3A36-467D-960B-125D0BA1BDDB}" sibTransId="{2CCEE0B3-F089-43B1-A497-9205430D58F2}"/>
    <dgm:cxn modelId="{F6193E1B-C77F-B64C-A7A3-E8755ED6DEDB}" type="presOf" srcId="{5ACBFD75-D061-45C2-8077-66E10BB7E6DB}" destId="{047249BB-DD6F-7542-8675-718CC20BF096}" srcOrd="0" destOrd="0" presId="urn:microsoft.com/office/officeart/2005/8/layout/vList5"/>
    <dgm:cxn modelId="{BE19363D-4849-4D65-BA90-4D8771361C68}" srcId="{7EA2AB76-D97A-4EAA-AB15-1F0E9E5CB4A3}" destId="{62729B37-7E95-4510-89DA-780DBC180709}" srcOrd="1" destOrd="0" parTransId="{F9D9B8CE-5558-4109-BCC2-B60CD94C2717}" sibTransId="{340C06F3-FF4B-4A28-B5CB-D56FDB1539EB}"/>
    <dgm:cxn modelId="{41BB3A48-65E1-4F24-8710-5E5794692918}" srcId="{0A0FCEE7-3CE1-439B-B8A5-0DBD57252DDF}" destId="{5ACBFD75-D061-45C2-8077-66E10BB7E6DB}" srcOrd="2" destOrd="0" parTransId="{6D89FA8F-EC0E-4998-8F71-F51204AFBC0C}" sibTransId="{99FFD923-B6BF-441D-A45B-31DF16750BAD}"/>
    <dgm:cxn modelId="{5C55AB4D-B153-FE4C-AE2E-FEA33661F059}" type="presOf" srcId="{4FCD62A0-FE23-47C6-A7D6-6B14D5F325AD}" destId="{E6AB75C5-F294-6342-8540-FD279A4032D5}" srcOrd="0" destOrd="0" presId="urn:microsoft.com/office/officeart/2005/8/layout/vList5"/>
    <dgm:cxn modelId="{1823235B-F3C9-4B4C-A24A-031C52907C10}" type="presOf" srcId="{62729B37-7E95-4510-89DA-780DBC180709}" destId="{494551A8-0106-154F-9567-AB68150B67AF}" srcOrd="0" destOrd="1" presId="urn:microsoft.com/office/officeart/2005/8/layout/vList5"/>
    <dgm:cxn modelId="{AFF32778-3921-458F-964B-A0BCA9F08E1E}" srcId="{7EA2AB76-D97A-4EAA-AB15-1F0E9E5CB4A3}" destId="{60582DF0-6FC8-463B-9CA4-D240EA228191}" srcOrd="2" destOrd="0" parTransId="{1BC753FC-3080-47F5-B798-157C9AED1AFD}" sibTransId="{43835A36-EA04-40EA-9043-2EF4566B50E1}"/>
    <dgm:cxn modelId="{5D4DE879-401E-4615-9D83-788F5DD9B886}" srcId="{7EA2AB76-D97A-4EAA-AB15-1F0E9E5CB4A3}" destId="{9AC48172-F9EC-4130-AFB6-77A62112649A}" srcOrd="0" destOrd="0" parTransId="{EA3E2A3B-8D9B-4BFE-9350-783CBA96C57A}" sibTransId="{6B9B07A4-06AD-46B2-BAA2-41C8A46340C4}"/>
    <dgm:cxn modelId="{AFB55AAE-9358-4B23-8F10-7A62F61D6FC0}" srcId="{0A0FCEE7-3CE1-439B-B8A5-0DBD57252DDF}" destId="{7EA2AB76-D97A-4EAA-AB15-1F0E9E5CB4A3}" srcOrd="1" destOrd="0" parTransId="{B146E8CD-9F64-4D2F-A6D2-E90FEE6756A2}" sibTransId="{091D6989-5700-4C88-A2DD-654F385AD4A8}"/>
    <dgm:cxn modelId="{FA0632B3-725A-4040-B657-3EED69403E53}" type="presOf" srcId="{60582DF0-6FC8-463B-9CA4-D240EA228191}" destId="{494551A8-0106-154F-9567-AB68150B67AF}" srcOrd="0" destOrd="2" presId="urn:microsoft.com/office/officeart/2005/8/layout/vList5"/>
    <dgm:cxn modelId="{B91F43B4-F918-1B45-ADF8-D71A5CAEB8E7}" type="presOf" srcId="{0A0FCEE7-3CE1-439B-B8A5-0DBD57252DDF}" destId="{6359DDE8-E813-C144-AA56-0BC77253B76E}" srcOrd="0" destOrd="0" presId="urn:microsoft.com/office/officeart/2005/8/layout/vList5"/>
    <dgm:cxn modelId="{C8B6DAEB-5C23-8041-8234-780BAAAB081B}" type="presOf" srcId="{9AC48172-F9EC-4130-AFB6-77A62112649A}" destId="{494551A8-0106-154F-9567-AB68150B67AF}" srcOrd="0" destOrd="0" presId="urn:microsoft.com/office/officeart/2005/8/layout/vList5"/>
    <dgm:cxn modelId="{4E55EBEB-D7CC-BD40-8037-4F334EBE4621}" type="presOf" srcId="{7EA2AB76-D97A-4EAA-AB15-1F0E9E5CB4A3}" destId="{F7264DAE-24D0-2846-9C1E-AEF10893B0BF}" srcOrd="0" destOrd="0" presId="urn:microsoft.com/office/officeart/2005/8/layout/vList5"/>
    <dgm:cxn modelId="{7B80D844-783E-8345-B396-344DC15D5465}" type="presParOf" srcId="{6359DDE8-E813-C144-AA56-0BC77253B76E}" destId="{E87CA9F2-FEE0-934E-8F0B-152E4A6F603E}" srcOrd="0" destOrd="0" presId="urn:microsoft.com/office/officeart/2005/8/layout/vList5"/>
    <dgm:cxn modelId="{A29B03B2-2CFD-864E-ACA9-6937BEA7F9B2}" type="presParOf" srcId="{E87CA9F2-FEE0-934E-8F0B-152E4A6F603E}" destId="{E6AB75C5-F294-6342-8540-FD279A4032D5}" srcOrd="0" destOrd="0" presId="urn:microsoft.com/office/officeart/2005/8/layout/vList5"/>
    <dgm:cxn modelId="{C94E6EB1-FF78-B449-A950-77ED63B33C6C}" type="presParOf" srcId="{6359DDE8-E813-C144-AA56-0BC77253B76E}" destId="{4EBB5E3A-E9DE-9E43-9440-E1FC1382A52C}" srcOrd="1" destOrd="0" presId="urn:microsoft.com/office/officeart/2005/8/layout/vList5"/>
    <dgm:cxn modelId="{BACED78C-AEC2-0246-92C9-B8A2E27DE653}" type="presParOf" srcId="{6359DDE8-E813-C144-AA56-0BC77253B76E}" destId="{F67947CF-9477-A64B-A3DC-05DF08659A0D}" srcOrd="2" destOrd="0" presId="urn:microsoft.com/office/officeart/2005/8/layout/vList5"/>
    <dgm:cxn modelId="{D42728D6-5B3F-5941-A627-F065B082FF49}" type="presParOf" srcId="{F67947CF-9477-A64B-A3DC-05DF08659A0D}" destId="{F7264DAE-24D0-2846-9C1E-AEF10893B0BF}" srcOrd="0" destOrd="0" presId="urn:microsoft.com/office/officeart/2005/8/layout/vList5"/>
    <dgm:cxn modelId="{257CD400-6E05-A746-BEB5-12B0C1BA2CD4}" type="presParOf" srcId="{F67947CF-9477-A64B-A3DC-05DF08659A0D}" destId="{494551A8-0106-154F-9567-AB68150B67AF}" srcOrd="1" destOrd="0" presId="urn:microsoft.com/office/officeart/2005/8/layout/vList5"/>
    <dgm:cxn modelId="{B7F5E5BC-7F8E-7F46-8B07-9B161FEC8297}" type="presParOf" srcId="{6359DDE8-E813-C144-AA56-0BC77253B76E}" destId="{6335CE8A-A76E-AE48-AC44-E2B1C7FB092A}" srcOrd="3" destOrd="0" presId="urn:microsoft.com/office/officeart/2005/8/layout/vList5"/>
    <dgm:cxn modelId="{7A0E308A-60CF-8A4D-9BE0-860E0268FE9E}" type="presParOf" srcId="{6359DDE8-E813-C144-AA56-0BC77253B76E}" destId="{EC43FA3E-40C7-3243-93BD-69B30EE1ADEB}" srcOrd="4" destOrd="0" presId="urn:microsoft.com/office/officeart/2005/8/layout/vList5"/>
    <dgm:cxn modelId="{0077BB37-AD18-F646-8C02-E0F606745547}" type="presParOf" srcId="{EC43FA3E-40C7-3243-93BD-69B30EE1ADEB}" destId="{047249BB-DD6F-7542-8675-718CC20BF09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C6A13D-B1B2-4A64-BA45-0523CD30AC4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ECAAF14-FBEC-4A7E-8D9F-42000827E7B2}">
      <dgm:prSet/>
      <dgm:spPr/>
      <dgm:t>
        <a:bodyPr/>
        <a:lstStyle/>
        <a:p>
          <a:r>
            <a:rPr lang="en-US"/>
            <a:t>Understanding and optimizing the technology value stream is crucial for efficient software delivery.</a:t>
          </a:r>
        </a:p>
      </dgm:t>
    </dgm:pt>
    <dgm:pt modelId="{F87A87E3-CDD7-4F6C-B4CA-5AACC99BD024}" type="parTrans" cxnId="{D42C02F4-6BCA-4483-B4DD-B750FE26C4C4}">
      <dgm:prSet/>
      <dgm:spPr/>
      <dgm:t>
        <a:bodyPr/>
        <a:lstStyle/>
        <a:p>
          <a:endParaRPr lang="en-US"/>
        </a:p>
      </dgm:t>
    </dgm:pt>
    <dgm:pt modelId="{3E7685E3-D3E0-4352-B784-5ECCF46F58DE}" type="sibTrans" cxnId="{D42C02F4-6BCA-4483-B4DD-B750FE26C4C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3D92D50-4A53-4B05-99EA-CAB70CF6A741}">
      <dgm:prSet/>
      <dgm:spPr/>
      <dgm:t>
        <a:bodyPr/>
        <a:lstStyle/>
        <a:p>
          <a:r>
            <a:rPr lang="en-US"/>
            <a:t>Reducing lead time and processing time enhances responsiveness to customer needs.</a:t>
          </a:r>
        </a:p>
      </dgm:t>
    </dgm:pt>
    <dgm:pt modelId="{E92E2912-2722-4177-939F-8CE5FBA465A1}" type="parTrans" cxnId="{CE960204-A855-4E19-9FD6-D94949B09C58}">
      <dgm:prSet/>
      <dgm:spPr/>
      <dgm:t>
        <a:bodyPr/>
        <a:lstStyle/>
        <a:p>
          <a:endParaRPr lang="en-US"/>
        </a:p>
      </dgm:t>
    </dgm:pt>
    <dgm:pt modelId="{CAE4DB3F-2305-4247-8573-C49F9177CB6C}" type="sibTrans" cxnId="{CE960204-A855-4E19-9FD6-D94949B09C5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99F2DFF-BF71-4728-A760-648770B7F246}">
      <dgm:prSet/>
      <dgm:spPr/>
      <dgm:t>
        <a:bodyPr/>
        <a:lstStyle/>
        <a:p>
          <a:r>
            <a:rPr lang="en-US"/>
            <a:t>Adopting DevOps practices can transform deployment processes, leading to significant business benefits.</a:t>
          </a:r>
        </a:p>
      </dgm:t>
    </dgm:pt>
    <dgm:pt modelId="{3BD1E1D2-20B9-4A12-82E6-5EA0C3EE9E3D}" type="parTrans" cxnId="{94F0C186-E645-49D4-B07D-D7620BF6EB90}">
      <dgm:prSet/>
      <dgm:spPr/>
      <dgm:t>
        <a:bodyPr/>
        <a:lstStyle/>
        <a:p>
          <a:endParaRPr lang="en-US"/>
        </a:p>
      </dgm:t>
    </dgm:pt>
    <dgm:pt modelId="{C8ACCBA6-40AD-4ECF-897C-652590603176}" type="sibTrans" cxnId="{94F0C186-E645-49D4-B07D-D7620BF6EB9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38AE9E3-CB0A-C14D-B279-4E28EE9C5AE1}" type="pres">
      <dgm:prSet presAssocID="{95C6A13D-B1B2-4A64-BA45-0523CD30AC45}" presName="Name0" presStyleCnt="0">
        <dgm:presLayoutVars>
          <dgm:animLvl val="lvl"/>
          <dgm:resizeHandles val="exact"/>
        </dgm:presLayoutVars>
      </dgm:prSet>
      <dgm:spPr/>
    </dgm:pt>
    <dgm:pt modelId="{026AFADB-504D-574A-9AB3-FFC733F999E7}" type="pres">
      <dgm:prSet presAssocID="{6ECAAF14-FBEC-4A7E-8D9F-42000827E7B2}" presName="compositeNode" presStyleCnt="0">
        <dgm:presLayoutVars>
          <dgm:bulletEnabled val="1"/>
        </dgm:presLayoutVars>
      </dgm:prSet>
      <dgm:spPr/>
    </dgm:pt>
    <dgm:pt modelId="{BCFD4824-C6CF-DF4F-B34B-BDD43450EC04}" type="pres">
      <dgm:prSet presAssocID="{6ECAAF14-FBEC-4A7E-8D9F-42000827E7B2}" presName="bgRect" presStyleLbl="bgAccFollowNode1" presStyleIdx="0" presStyleCnt="3"/>
      <dgm:spPr/>
    </dgm:pt>
    <dgm:pt modelId="{E4064E64-826D-B049-9E41-D7ED9EC42E2A}" type="pres">
      <dgm:prSet presAssocID="{3E7685E3-D3E0-4352-B784-5ECCF46F58D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2017375-84E1-6141-87ED-7F4C6FBB2DB4}" type="pres">
      <dgm:prSet presAssocID="{6ECAAF14-FBEC-4A7E-8D9F-42000827E7B2}" presName="bottomLine" presStyleLbl="alignNode1" presStyleIdx="1" presStyleCnt="6">
        <dgm:presLayoutVars/>
      </dgm:prSet>
      <dgm:spPr/>
    </dgm:pt>
    <dgm:pt modelId="{DA5F073C-7C36-7C4D-AD1C-F6EE0CC645C0}" type="pres">
      <dgm:prSet presAssocID="{6ECAAF14-FBEC-4A7E-8D9F-42000827E7B2}" presName="nodeText" presStyleLbl="bgAccFollowNode1" presStyleIdx="0" presStyleCnt="3">
        <dgm:presLayoutVars>
          <dgm:bulletEnabled val="1"/>
        </dgm:presLayoutVars>
      </dgm:prSet>
      <dgm:spPr/>
    </dgm:pt>
    <dgm:pt modelId="{591037B9-4CFF-F645-85EB-9CB7EF60231D}" type="pres">
      <dgm:prSet presAssocID="{3E7685E3-D3E0-4352-B784-5ECCF46F58DE}" presName="sibTrans" presStyleCnt="0"/>
      <dgm:spPr/>
    </dgm:pt>
    <dgm:pt modelId="{8F77C4DF-4822-AD4C-940A-504B47B4187A}" type="pres">
      <dgm:prSet presAssocID="{83D92D50-4A53-4B05-99EA-CAB70CF6A741}" presName="compositeNode" presStyleCnt="0">
        <dgm:presLayoutVars>
          <dgm:bulletEnabled val="1"/>
        </dgm:presLayoutVars>
      </dgm:prSet>
      <dgm:spPr/>
    </dgm:pt>
    <dgm:pt modelId="{F8A71F2F-04B9-0541-8ABB-23AC9F7D4903}" type="pres">
      <dgm:prSet presAssocID="{83D92D50-4A53-4B05-99EA-CAB70CF6A741}" presName="bgRect" presStyleLbl="bgAccFollowNode1" presStyleIdx="1" presStyleCnt="3"/>
      <dgm:spPr/>
    </dgm:pt>
    <dgm:pt modelId="{E7831797-8093-C841-B91B-44D4D7FD2A0A}" type="pres">
      <dgm:prSet presAssocID="{CAE4DB3F-2305-4247-8573-C49F9177CB6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EE18B2B-CE16-7547-AC7C-A0D1012D8B1B}" type="pres">
      <dgm:prSet presAssocID="{83D92D50-4A53-4B05-99EA-CAB70CF6A741}" presName="bottomLine" presStyleLbl="alignNode1" presStyleIdx="3" presStyleCnt="6">
        <dgm:presLayoutVars/>
      </dgm:prSet>
      <dgm:spPr/>
    </dgm:pt>
    <dgm:pt modelId="{0C7BD29F-F4E3-824C-A055-DC0D15B42975}" type="pres">
      <dgm:prSet presAssocID="{83D92D50-4A53-4B05-99EA-CAB70CF6A741}" presName="nodeText" presStyleLbl="bgAccFollowNode1" presStyleIdx="1" presStyleCnt="3">
        <dgm:presLayoutVars>
          <dgm:bulletEnabled val="1"/>
        </dgm:presLayoutVars>
      </dgm:prSet>
      <dgm:spPr/>
    </dgm:pt>
    <dgm:pt modelId="{DE0A341F-A9B4-9B48-9B40-E149DACEB752}" type="pres">
      <dgm:prSet presAssocID="{CAE4DB3F-2305-4247-8573-C49F9177CB6C}" presName="sibTrans" presStyleCnt="0"/>
      <dgm:spPr/>
    </dgm:pt>
    <dgm:pt modelId="{6A572B06-FFE8-A642-B2F5-9AA578714DDB}" type="pres">
      <dgm:prSet presAssocID="{599F2DFF-BF71-4728-A760-648770B7F246}" presName="compositeNode" presStyleCnt="0">
        <dgm:presLayoutVars>
          <dgm:bulletEnabled val="1"/>
        </dgm:presLayoutVars>
      </dgm:prSet>
      <dgm:spPr/>
    </dgm:pt>
    <dgm:pt modelId="{07293AB0-AC0E-F34E-BB5B-EADBA13AA2EB}" type="pres">
      <dgm:prSet presAssocID="{599F2DFF-BF71-4728-A760-648770B7F246}" presName="bgRect" presStyleLbl="bgAccFollowNode1" presStyleIdx="2" presStyleCnt="3"/>
      <dgm:spPr/>
    </dgm:pt>
    <dgm:pt modelId="{7E983709-2F47-CA49-9080-FAA7B67C1496}" type="pres">
      <dgm:prSet presAssocID="{C8ACCBA6-40AD-4ECF-897C-652590603176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676511A6-3A2D-C34E-BA59-07D2A98603D2}" type="pres">
      <dgm:prSet presAssocID="{599F2DFF-BF71-4728-A760-648770B7F246}" presName="bottomLine" presStyleLbl="alignNode1" presStyleIdx="5" presStyleCnt="6">
        <dgm:presLayoutVars/>
      </dgm:prSet>
      <dgm:spPr/>
    </dgm:pt>
    <dgm:pt modelId="{B27C062A-3D0F-5949-A9C2-5DAA91CE2727}" type="pres">
      <dgm:prSet presAssocID="{599F2DFF-BF71-4728-A760-648770B7F24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7E2FB03-9442-5F4A-BECD-FAC056E031D0}" type="presOf" srcId="{3E7685E3-D3E0-4352-B784-5ECCF46F58DE}" destId="{E4064E64-826D-B049-9E41-D7ED9EC42E2A}" srcOrd="0" destOrd="0" presId="urn:microsoft.com/office/officeart/2016/7/layout/BasicLinearProcessNumbered"/>
    <dgm:cxn modelId="{CE960204-A855-4E19-9FD6-D94949B09C58}" srcId="{95C6A13D-B1B2-4A64-BA45-0523CD30AC45}" destId="{83D92D50-4A53-4B05-99EA-CAB70CF6A741}" srcOrd="1" destOrd="0" parTransId="{E92E2912-2722-4177-939F-8CE5FBA465A1}" sibTransId="{CAE4DB3F-2305-4247-8573-C49F9177CB6C}"/>
    <dgm:cxn modelId="{F3FDE409-9B0F-F241-B3E4-E3D237B3DB47}" type="presOf" srcId="{83D92D50-4A53-4B05-99EA-CAB70CF6A741}" destId="{0C7BD29F-F4E3-824C-A055-DC0D15B42975}" srcOrd="1" destOrd="0" presId="urn:microsoft.com/office/officeart/2016/7/layout/BasicLinearProcessNumbered"/>
    <dgm:cxn modelId="{C6AEEA2B-0A4E-AB4F-A37E-65DCFAEC63BA}" type="presOf" srcId="{C8ACCBA6-40AD-4ECF-897C-652590603176}" destId="{7E983709-2F47-CA49-9080-FAA7B67C1496}" srcOrd="0" destOrd="0" presId="urn:microsoft.com/office/officeart/2016/7/layout/BasicLinearProcessNumbered"/>
    <dgm:cxn modelId="{8ADAC830-3A25-634F-8B7F-496741B83CB3}" type="presOf" srcId="{95C6A13D-B1B2-4A64-BA45-0523CD30AC45}" destId="{D38AE9E3-CB0A-C14D-B279-4E28EE9C5AE1}" srcOrd="0" destOrd="0" presId="urn:microsoft.com/office/officeart/2016/7/layout/BasicLinearProcessNumbered"/>
    <dgm:cxn modelId="{C8C9694E-0F8A-A840-9F3B-276216E803CE}" type="presOf" srcId="{6ECAAF14-FBEC-4A7E-8D9F-42000827E7B2}" destId="{BCFD4824-C6CF-DF4F-B34B-BDD43450EC04}" srcOrd="0" destOrd="0" presId="urn:microsoft.com/office/officeart/2016/7/layout/BasicLinearProcessNumbered"/>
    <dgm:cxn modelId="{2DAFDC57-D4BE-7E49-86CD-31E49CF66ECD}" type="presOf" srcId="{599F2DFF-BF71-4728-A760-648770B7F246}" destId="{B27C062A-3D0F-5949-A9C2-5DAA91CE2727}" srcOrd="1" destOrd="0" presId="urn:microsoft.com/office/officeart/2016/7/layout/BasicLinearProcessNumbered"/>
    <dgm:cxn modelId="{A2475869-C537-304B-99B3-601322FFBCCA}" type="presOf" srcId="{599F2DFF-BF71-4728-A760-648770B7F246}" destId="{07293AB0-AC0E-F34E-BB5B-EADBA13AA2EB}" srcOrd="0" destOrd="0" presId="urn:microsoft.com/office/officeart/2016/7/layout/BasicLinearProcessNumbered"/>
    <dgm:cxn modelId="{94F0C186-E645-49D4-B07D-D7620BF6EB90}" srcId="{95C6A13D-B1B2-4A64-BA45-0523CD30AC45}" destId="{599F2DFF-BF71-4728-A760-648770B7F246}" srcOrd="2" destOrd="0" parTransId="{3BD1E1D2-20B9-4A12-82E6-5EA0C3EE9E3D}" sibTransId="{C8ACCBA6-40AD-4ECF-897C-652590603176}"/>
    <dgm:cxn modelId="{B2B84BE5-4484-D248-A229-03F73C20B2C4}" type="presOf" srcId="{6ECAAF14-FBEC-4A7E-8D9F-42000827E7B2}" destId="{DA5F073C-7C36-7C4D-AD1C-F6EE0CC645C0}" srcOrd="1" destOrd="0" presId="urn:microsoft.com/office/officeart/2016/7/layout/BasicLinearProcessNumbered"/>
    <dgm:cxn modelId="{205307E8-6A18-544B-B272-5AF07C6E6987}" type="presOf" srcId="{CAE4DB3F-2305-4247-8573-C49F9177CB6C}" destId="{E7831797-8093-C841-B91B-44D4D7FD2A0A}" srcOrd="0" destOrd="0" presId="urn:microsoft.com/office/officeart/2016/7/layout/BasicLinearProcessNumbered"/>
    <dgm:cxn modelId="{D42C02F4-6BCA-4483-B4DD-B750FE26C4C4}" srcId="{95C6A13D-B1B2-4A64-BA45-0523CD30AC45}" destId="{6ECAAF14-FBEC-4A7E-8D9F-42000827E7B2}" srcOrd="0" destOrd="0" parTransId="{F87A87E3-CDD7-4F6C-B4CA-5AACC99BD024}" sibTransId="{3E7685E3-D3E0-4352-B784-5ECCF46F58DE}"/>
    <dgm:cxn modelId="{20E939FC-C806-C540-8613-9596D4D2C711}" type="presOf" srcId="{83D92D50-4A53-4B05-99EA-CAB70CF6A741}" destId="{F8A71F2F-04B9-0541-8ABB-23AC9F7D4903}" srcOrd="0" destOrd="0" presId="urn:microsoft.com/office/officeart/2016/7/layout/BasicLinearProcessNumbered"/>
    <dgm:cxn modelId="{B0D539FE-4F28-2246-A869-26B14BB06D29}" type="presParOf" srcId="{D38AE9E3-CB0A-C14D-B279-4E28EE9C5AE1}" destId="{026AFADB-504D-574A-9AB3-FFC733F999E7}" srcOrd="0" destOrd="0" presId="urn:microsoft.com/office/officeart/2016/7/layout/BasicLinearProcessNumbered"/>
    <dgm:cxn modelId="{CC2EB971-7357-0748-97C4-9226D4B0414B}" type="presParOf" srcId="{026AFADB-504D-574A-9AB3-FFC733F999E7}" destId="{BCFD4824-C6CF-DF4F-B34B-BDD43450EC04}" srcOrd="0" destOrd="0" presId="urn:microsoft.com/office/officeart/2016/7/layout/BasicLinearProcessNumbered"/>
    <dgm:cxn modelId="{122B716C-0BF8-1443-8A56-724E73400570}" type="presParOf" srcId="{026AFADB-504D-574A-9AB3-FFC733F999E7}" destId="{E4064E64-826D-B049-9E41-D7ED9EC42E2A}" srcOrd="1" destOrd="0" presId="urn:microsoft.com/office/officeart/2016/7/layout/BasicLinearProcessNumbered"/>
    <dgm:cxn modelId="{A35CE9CA-97BE-C641-9D4A-36900EFC7207}" type="presParOf" srcId="{026AFADB-504D-574A-9AB3-FFC733F999E7}" destId="{A2017375-84E1-6141-87ED-7F4C6FBB2DB4}" srcOrd="2" destOrd="0" presId="urn:microsoft.com/office/officeart/2016/7/layout/BasicLinearProcessNumbered"/>
    <dgm:cxn modelId="{866CBC5E-AB67-7545-A0AE-124C330C57C0}" type="presParOf" srcId="{026AFADB-504D-574A-9AB3-FFC733F999E7}" destId="{DA5F073C-7C36-7C4D-AD1C-F6EE0CC645C0}" srcOrd="3" destOrd="0" presId="urn:microsoft.com/office/officeart/2016/7/layout/BasicLinearProcessNumbered"/>
    <dgm:cxn modelId="{1AF0F8B1-C4AB-1C47-A9F3-5F0834DCB6B9}" type="presParOf" srcId="{D38AE9E3-CB0A-C14D-B279-4E28EE9C5AE1}" destId="{591037B9-4CFF-F645-85EB-9CB7EF60231D}" srcOrd="1" destOrd="0" presId="urn:microsoft.com/office/officeart/2016/7/layout/BasicLinearProcessNumbered"/>
    <dgm:cxn modelId="{3BE1987A-454F-2841-A18B-27329B65619B}" type="presParOf" srcId="{D38AE9E3-CB0A-C14D-B279-4E28EE9C5AE1}" destId="{8F77C4DF-4822-AD4C-940A-504B47B4187A}" srcOrd="2" destOrd="0" presId="urn:microsoft.com/office/officeart/2016/7/layout/BasicLinearProcessNumbered"/>
    <dgm:cxn modelId="{42C4B7BC-6DB1-A24E-B349-8D5E52633937}" type="presParOf" srcId="{8F77C4DF-4822-AD4C-940A-504B47B4187A}" destId="{F8A71F2F-04B9-0541-8ABB-23AC9F7D4903}" srcOrd="0" destOrd="0" presId="urn:microsoft.com/office/officeart/2016/7/layout/BasicLinearProcessNumbered"/>
    <dgm:cxn modelId="{70F62D6E-C922-A840-B7FB-90B851340A08}" type="presParOf" srcId="{8F77C4DF-4822-AD4C-940A-504B47B4187A}" destId="{E7831797-8093-C841-B91B-44D4D7FD2A0A}" srcOrd="1" destOrd="0" presId="urn:microsoft.com/office/officeart/2016/7/layout/BasicLinearProcessNumbered"/>
    <dgm:cxn modelId="{BDB2184A-C295-544D-8E33-532F511EAF1D}" type="presParOf" srcId="{8F77C4DF-4822-AD4C-940A-504B47B4187A}" destId="{2EE18B2B-CE16-7547-AC7C-A0D1012D8B1B}" srcOrd="2" destOrd="0" presId="urn:microsoft.com/office/officeart/2016/7/layout/BasicLinearProcessNumbered"/>
    <dgm:cxn modelId="{4FED14C3-D902-A746-AB7E-D7C8E72CAF06}" type="presParOf" srcId="{8F77C4DF-4822-AD4C-940A-504B47B4187A}" destId="{0C7BD29F-F4E3-824C-A055-DC0D15B42975}" srcOrd="3" destOrd="0" presId="urn:microsoft.com/office/officeart/2016/7/layout/BasicLinearProcessNumbered"/>
    <dgm:cxn modelId="{6B08D3A9-377E-964C-93CD-876E56763420}" type="presParOf" srcId="{D38AE9E3-CB0A-C14D-B279-4E28EE9C5AE1}" destId="{DE0A341F-A9B4-9B48-9B40-E149DACEB752}" srcOrd="3" destOrd="0" presId="urn:microsoft.com/office/officeart/2016/7/layout/BasicLinearProcessNumbered"/>
    <dgm:cxn modelId="{64842A20-572F-324F-99C4-051FCC896740}" type="presParOf" srcId="{D38AE9E3-CB0A-C14D-B279-4E28EE9C5AE1}" destId="{6A572B06-FFE8-A642-B2F5-9AA578714DDB}" srcOrd="4" destOrd="0" presId="urn:microsoft.com/office/officeart/2016/7/layout/BasicLinearProcessNumbered"/>
    <dgm:cxn modelId="{7A9CE5F8-6414-EB4A-8028-6CD347A2E29C}" type="presParOf" srcId="{6A572B06-FFE8-A642-B2F5-9AA578714DDB}" destId="{07293AB0-AC0E-F34E-BB5B-EADBA13AA2EB}" srcOrd="0" destOrd="0" presId="urn:microsoft.com/office/officeart/2016/7/layout/BasicLinearProcessNumbered"/>
    <dgm:cxn modelId="{6F609707-1763-E544-BA99-1369967898D3}" type="presParOf" srcId="{6A572B06-FFE8-A642-B2F5-9AA578714DDB}" destId="{7E983709-2F47-CA49-9080-FAA7B67C1496}" srcOrd="1" destOrd="0" presId="urn:microsoft.com/office/officeart/2016/7/layout/BasicLinearProcessNumbered"/>
    <dgm:cxn modelId="{5E3A6049-A973-0C45-9AA5-E92296653D65}" type="presParOf" srcId="{6A572B06-FFE8-A642-B2F5-9AA578714DDB}" destId="{676511A6-3A2D-C34E-BA59-07D2A98603D2}" srcOrd="2" destOrd="0" presId="urn:microsoft.com/office/officeart/2016/7/layout/BasicLinearProcessNumbered"/>
    <dgm:cxn modelId="{3BB26767-B48E-2B42-8B76-AD620033EBF7}" type="presParOf" srcId="{6A572B06-FFE8-A642-B2F5-9AA578714DDB}" destId="{B27C062A-3D0F-5949-A9C2-5DAA91CE272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9C50B-45AC-E441-A201-D511A7FED76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E8990-BBE3-364F-AEA3-33872FA1B959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Definition: A sequence of activities that transforms a business hypothesis into a digitally enabled solution delivering customer value.</a:t>
          </a:r>
        </a:p>
      </dsp:txBody>
      <dsp:txXfrm>
        <a:off x="696297" y="538547"/>
        <a:ext cx="4171627" cy="2590157"/>
      </dsp:txXfrm>
    </dsp:sp>
    <dsp:sp modelId="{E7FCE7DF-4DAE-0E46-B316-D0735996E71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7BC22-70DF-4D41-B43B-A57E90D549A0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Importance: Helps organizations identify bottlenecks and improve software delivery processes.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C5E32-65CA-A942-AD22-321DE2F65187}">
      <dsp:nvSpPr>
        <dsp:cNvPr id="0" name=""/>
        <dsp:cNvSpPr/>
      </dsp:nvSpPr>
      <dsp:spPr>
        <a:xfrm>
          <a:off x="1225" y="1002141"/>
          <a:ext cx="2867720" cy="14338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 Time: Total time from the start of a request to its fulfillment, including waiting periods.</a:t>
          </a:r>
        </a:p>
      </dsp:txBody>
      <dsp:txXfrm>
        <a:off x="43221" y="1044137"/>
        <a:ext cx="2783728" cy="1349868"/>
      </dsp:txXfrm>
    </dsp:sp>
    <dsp:sp modelId="{6AE2A76A-68E3-5948-B537-D63BA9A87B23}">
      <dsp:nvSpPr>
        <dsp:cNvPr id="0" name=""/>
        <dsp:cNvSpPr/>
      </dsp:nvSpPr>
      <dsp:spPr>
        <a:xfrm>
          <a:off x="3585875" y="1002141"/>
          <a:ext cx="2867720" cy="14338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Processing Time: Actual time spent actively working on a task, excluding waiting time.</a:t>
          </a:r>
        </a:p>
      </dsp:txBody>
      <dsp:txXfrm>
        <a:off x="3627871" y="1044137"/>
        <a:ext cx="2783728" cy="1349868"/>
      </dsp:txXfrm>
    </dsp:sp>
    <dsp:sp modelId="{9DE18FEE-DB43-B541-A48D-7A4497196DE1}">
      <dsp:nvSpPr>
        <dsp:cNvPr id="0" name=""/>
        <dsp:cNvSpPr/>
      </dsp:nvSpPr>
      <dsp:spPr>
        <a:xfrm>
          <a:off x="7170526" y="1002141"/>
          <a:ext cx="2867720" cy="14338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Example: If a request is made on Monday and delivered on Friday, with actual work taking 2 days, the lead time is 5 days, and the processing time is 2 days.</a:t>
          </a:r>
        </a:p>
      </dsp:txBody>
      <dsp:txXfrm>
        <a:off x="7212522" y="1044137"/>
        <a:ext cx="2783728" cy="1349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F1CA2-3A53-458E-AAA9-47BE34F31017}">
      <dsp:nvSpPr>
        <dsp:cNvPr id="0" name=""/>
        <dsp:cNvSpPr/>
      </dsp:nvSpPr>
      <dsp:spPr>
        <a:xfrm>
          <a:off x="495807" y="23666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62AA2-B67A-4595-9477-264403C2AAD2}">
      <dsp:nvSpPr>
        <dsp:cNvPr id="0" name=""/>
        <dsp:cNvSpPr/>
      </dsp:nvSpPr>
      <dsp:spPr>
        <a:xfrm>
          <a:off x="495807" y="167018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Challenges:</a:t>
          </a:r>
        </a:p>
      </dsp:txBody>
      <dsp:txXfrm>
        <a:off x="495807" y="1670180"/>
        <a:ext cx="4315781" cy="647367"/>
      </dsp:txXfrm>
    </dsp:sp>
    <dsp:sp modelId="{1088C250-2114-4181-94F2-922AC957DECE}">
      <dsp:nvSpPr>
        <dsp:cNvPr id="0" name=""/>
        <dsp:cNvSpPr/>
      </dsp:nvSpPr>
      <dsp:spPr>
        <a:xfrm>
          <a:off x="495807" y="2380799"/>
          <a:ext cx="4315781" cy="80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Manual processes and handoffs between teams.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Lengthy approval and testing phases.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Lack of automation leading to delays.</a:t>
          </a:r>
        </a:p>
      </dsp:txBody>
      <dsp:txXfrm>
        <a:off x="495807" y="2380799"/>
        <a:ext cx="4315781" cy="805436"/>
      </dsp:txXfrm>
    </dsp:sp>
    <dsp:sp modelId="{B512A183-6B00-4F57-8BDD-36DAC87BDAB5}">
      <dsp:nvSpPr>
        <dsp:cNvPr id="0" name=""/>
        <dsp:cNvSpPr/>
      </dsp:nvSpPr>
      <dsp:spPr>
        <a:xfrm>
          <a:off x="5566850" y="23666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1DF62-27F4-461C-8799-841D7E181D8B}">
      <dsp:nvSpPr>
        <dsp:cNvPr id="0" name=""/>
        <dsp:cNvSpPr/>
      </dsp:nvSpPr>
      <dsp:spPr>
        <a:xfrm>
          <a:off x="5566850" y="167018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Impact: Delayed feedback, increased costs, and reduced competitiveness. </a:t>
          </a:r>
        </a:p>
      </dsp:txBody>
      <dsp:txXfrm>
        <a:off x="5566850" y="1670180"/>
        <a:ext cx="4315781" cy="647367"/>
      </dsp:txXfrm>
    </dsp:sp>
    <dsp:sp modelId="{B8FEB2CC-7CE9-4388-AFA7-97E8367897BC}">
      <dsp:nvSpPr>
        <dsp:cNvPr id="0" name=""/>
        <dsp:cNvSpPr/>
      </dsp:nvSpPr>
      <dsp:spPr>
        <a:xfrm>
          <a:off x="5566850" y="2380799"/>
          <a:ext cx="4315781" cy="80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DDC96-1A40-47EA-82B7-E3530622EF52}">
      <dsp:nvSpPr>
        <dsp:cNvPr id="0" name=""/>
        <dsp:cNvSpPr/>
      </dsp:nvSpPr>
      <dsp:spPr>
        <a:xfrm>
          <a:off x="495807" y="0"/>
          <a:ext cx="1510523" cy="1498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057AB-90A0-46F7-A282-D36EDEDE41FB}">
      <dsp:nvSpPr>
        <dsp:cNvPr id="0" name=""/>
        <dsp:cNvSpPr/>
      </dsp:nvSpPr>
      <dsp:spPr>
        <a:xfrm>
          <a:off x="495807" y="1635022"/>
          <a:ext cx="4315781" cy="642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Strategies:</a:t>
          </a:r>
        </a:p>
      </dsp:txBody>
      <dsp:txXfrm>
        <a:off x="495807" y="1635022"/>
        <a:ext cx="4315781" cy="642055"/>
      </dsp:txXfrm>
    </dsp:sp>
    <dsp:sp modelId="{1C132B62-76B8-45CC-96E8-F1638967605D}">
      <dsp:nvSpPr>
        <dsp:cNvPr id="0" name=""/>
        <dsp:cNvSpPr/>
      </dsp:nvSpPr>
      <dsp:spPr>
        <a:xfrm>
          <a:off x="495807" y="2340749"/>
          <a:ext cx="4315781" cy="86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Implementing Continuous Integration/Continuous Deployment (CI/CD)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Automated testing and monitoring.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Cross-functional teams with shared responsibilities.</a:t>
          </a:r>
        </a:p>
      </dsp:txBody>
      <dsp:txXfrm>
        <a:off x="495807" y="2340749"/>
        <a:ext cx="4315781" cy="869152"/>
      </dsp:txXfrm>
    </dsp:sp>
    <dsp:sp modelId="{12644F37-B276-475A-A4B1-A3283E56AA2B}">
      <dsp:nvSpPr>
        <dsp:cNvPr id="0" name=""/>
        <dsp:cNvSpPr/>
      </dsp:nvSpPr>
      <dsp:spPr>
        <a:xfrm>
          <a:off x="5566850" y="0"/>
          <a:ext cx="1510523" cy="1498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3C214-3B12-482B-8B2C-F3BCF7BCB530}">
      <dsp:nvSpPr>
        <dsp:cNvPr id="0" name=""/>
        <dsp:cNvSpPr/>
      </dsp:nvSpPr>
      <dsp:spPr>
        <a:xfrm>
          <a:off x="5566850" y="1635022"/>
          <a:ext cx="4315781" cy="642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Benefits: Faster feedback, improved quality, and increased customer satisfaction.</a:t>
          </a:r>
        </a:p>
      </dsp:txBody>
      <dsp:txXfrm>
        <a:off x="5566850" y="1635022"/>
        <a:ext cx="4315781" cy="642055"/>
      </dsp:txXfrm>
    </dsp:sp>
    <dsp:sp modelId="{C4EB6992-94B3-42B0-8CCE-655BE518379A}">
      <dsp:nvSpPr>
        <dsp:cNvPr id="0" name=""/>
        <dsp:cNvSpPr/>
      </dsp:nvSpPr>
      <dsp:spPr>
        <a:xfrm>
          <a:off x="5566850" y="2340749"/>
          <a:ext cx="4315781" cy="86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B75C5-F294-6342-8540-FD279A4032D5}">
      <dsp:nvSpPr>
        <dsp:cNvPr id="0" name=""/>
        <dsp:cNvSpPr/>
      </dsp:nvSpPr>
      <dsp:spPr>
        <a:xfrm>
          <a:off x="0" y="2692"/>
          <a:ext cx="2291120" cy="17769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Scenario: A company reduced deployment lead times from months to minutes by adopting DevOps practices.</a:t>
          </a:r>
        </a:p>
      </dsp:txBody>
      <dsp:txXfrm>
        <a:off x="86742" y="89434"/>
        <a:ext cx="2117636" cy="1603434"/>
      </dsp:txXfrm>
    </dsp:sp>
    <dsp:sp modelId="{494551A8-0106-154F-9567-AB68150B67AF}">
      <dsp:nvSpPr>
        <dsp:cNvPr id="0" name=""/>
        <dsp:cNvSpPr/>
      </dsp:nvSpPr>
      <dsp:spPr>
        <a:xfrm rot="5400000">
          <a:off x="3616904" y="720364"/>
          <a:ext cx="1421534" cy="407310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Automated deployment pipelines.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Shift-left testing strategies.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Enhanced collaboration between development and operations teams.</a:t>
          </a:r>
        </a:p>
      </dsp:txBody>
      <dsp:txXfrm rot="-5400000">
        <a:off x="2291120" y="2115542"/>
        <a:ext cx="4003709" cy="1282746"/>
      </dsp:txXfrm>
    </dsp:sp>
    <dsp:sp modelId="{F7264DAE-24D0-2846-9C1E-AEF10893B0BF}">
      <dsp:nvSpPr>
        <dsp:cNvPr id="0" name=""/>
        <dsp:cNvSpPr/>
      </dsp:nvSpPr>
      <dsp:spPr>
        <a:xfrm>
          <a:off x="0" y="1868456"/>
          <a:ext cx="2291120" cy="177691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Approach:</a:t>
          </a:r>
        </a:p>
      </dsp:txBody>
      <dsp:txXfrm>
        <a:off x="86742" y="1955198"/>
        <a:ext cx="2117636" cy="1603434"/>
      </dsp:txXfrm>
    </dsp:sp>
    <dsp:sp modelId="{047249BB-DD6F-7542-8675-718CC20BF096}">
      <dsp:nvSpPr>
        <dsp:cNvPr id="0" name=""/>
        <dsp:cNvSpPr/>
      </dsp:nvSpPr>
      <dsp:spPr>
        <a:xfrm>
          <a:off x="0" y="3734221"/>
          <a:ext cx="2291120" cy="177691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Outcome: Increased deployment frequency and reduced failure rates.</a:t>
          </a:r>
        </a:p>
      </dsp:txBody>
      <dsp:txXfrm>
        <a:off x="86742" y="3820963"/>
        <a:ext cx="2117636" cy="1603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D4824-C6CF-DF4F-B34B-BDD43450EC04}">
      <dsp:nvSpPr>
        <dsp:cNvPr id="0" name=""/>
        <dsp:cNvSpPr/>
      </dsp:nvSpPr>
      <dsp:spPr>
        <a:xfrm>
          <a:off x="0" y="0"/>
          <a:ext cx="3243262" cy="32099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57" tIns="330200" rIns="25285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Understanding and optimizing the technology value stream is crucial for efficient software delivery.</a:t>
          </a:r>
        </a:p>
      </dsp:txBody>
      <dsp:txXfrm>
        <a:off x="0" y="1219762"/>
        <a:ext cx="3243262" cy="1925941"/>
      </dsp:txXfrm>
    </dsp:sp>
    <dsp:sp modelId="{E4064E64-826D-B049-9E41-D7ED9EC42E2A}">
      <dsp:nvSpPr>
        <dsp:cNvPr id="0" name=""/>
        <dsp:cNvSpPr/>
      </dsp:nvSpPr>
      <dsp:spPr>
        <a:xfrm>
          <a:off x="1140145" y="320990"/>
          <a:ext cx="962970" cy="9629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81169" y="462014"/>
        <a:ext cx="680922" cy="680922"/>
      </dsp:txXfrm>
    </dsp:sp>
    <dsp:sp modelId="{A2017375-84E1-6141-87ED-7F4C6FBB2DB4}">
      <dsp:nvSpPr>
        <dsp:cNvPr id="0" name=""/>
        <dsp:cNvSpPr/>
      </dsp:nvSpPr>
      <dsp:spPr>
        <a:xfrm>
          <a:off x="0" y="3209830"/>
          <a:ext cx="324326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71F2F-04B9-0541-8ABB-23AC9F7D4903}">
      <dsp:nvSpPr>
        <dsp:cNvPr id="0" name=""/>
        <dsp:cNvSpPr/>
      </dsp:nvSpPr>
      <dsp:spPr>
        <a:xfrm>
          <a:off x="3567588" y="0"/>
          <a:ext cx="3243262" cy="320990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57" tIns="330200" rIns="25285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Reducing lead time and processing time enhances responsiveness to customer needs.</a:t>
          </a:r>
        </a:p>
      </dsp:txBody>
      <dsp:txXfrm>
        <a:off x="3567588" y="1219762"/>
        <a:ext cx="3243262" cy="1925941"/>
      </dsp:txXfrm>
    </dsp:sp>
    <dsp:sp modelId="{E7831797-8093-C841-B91B-44D4D7FD2A0A}">
      <dsp:nvSpPr>
        <dsp:cNvPr id="0" name=""/>
        <dsp:cNvSpPr/>
      </dsp:nvSpPr>
      <dsp:spPr>
        <a:xfrm>
          <a:off x="4707734" y="320990"/>
          <a:ext cx="962970" cy="9629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848758" y="462014"/>
        <a:ext cx="680922" cy="680922"/>
      </dsp:txXfrm>
    </dsp:sp>
    <dsp:sp modelId="{2EE18B2B-CE16-7547-AC7C-A0D1012D8B1B}">
      <dsp:nvSpPr>
        <dsp:cNvPr id="0" name=""/>
        <dsp:cNvSpPr/>
      </dsp:nvSpPr>
      <dsp:spPr>
        <a:xfrm>
          <a:off x="3567588" y="3209830"/>
          <a:ext cx="324326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93AB0-AC0E-F34E-BB5B-EADBA13AA2EB}">
      <dsp:nvSpPr>
        <dsp:cNvPr id="0" name=""/>
        <dsp:cNvSpPr/>
      </dsp:nvSpPr>
      <dsp:spPr>
        <a:xfrm>
          <a:off x="7135177" y="0"/>
          <a:ext cx="3243262" cy="32099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57" tIns="330200" rIns="25285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Adopting DevOps practices can transform deployment processes, leading to significant business benefits.</a:t>
          </a:r>
        </a:p>
      </dsp:txBody>
      <dsp:txXfrm>
        <a:off x="7135177" y="1219762"/>
        <a:ext cx="3243262" cy="1925941"/>
      </dsp:txXfrm>
    </dsp:sp>
    <dsp:sp modelId="{7E983709-2F47-CA49-9080-FAA7B67C1496}">
      <dsp:nvSpPr>
        <dsp:cNvPr id="0" name=""/>
        <dsp:cNvSpPr/>
      </dsp:nvSpPr>
      <dsp:spPr>
        <a:xfrm>
          <a:off x="8275323" y="320990"/>
          <a:ext cx="962970" cy="9629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416347" y="462014"/>
        <a:ext cx="680922" cy="680922"/>
      </dsp:txXfrm>
    </dsp:sp>
    <dsp:sp modelId="{676511A6-3A2D-C34E-BA59-07D2A98603D2}">
      <dsp:nvSpPr>
        <dsp:cNvPr id="0" name=""/>
        <dsp:cNvSpPr/>
      </dsp:nvSpPr>
      <dsp:spPr>
        <a:xfrm>
          <a:off x="7135177" y="3209830"/>
          <a:ext cx="324326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D1DF-6578-E953-10DC-3E859C8E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16E83-0B7E-712B-A0A3-0A84E536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B0D4F-2F7F-50D2-0AED-F76AD952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A713-A51C-D166-C8E2-C57B111F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32AD-5BAC-79A8-0821-0EEBF1BF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D16-1007-30E6-3343-15EE09AE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EAC0B-B772-4CEA-DFCA-B32CE8384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F6B21-5802-75BF-0B63-56C2722F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9F61C-AC6B-F3CC-180C-BDE80047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64F6A-94B4-5D65-88D0-B09C9B05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C9067-58BE-B755-736E-5EDD57BF8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8C5E2-E528-F17A-8B7F-DF312EC85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7D41B-3463-5FC5-DA7A-E16D6937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43545-2DAD-DDEA-362D-875ED28D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6E8D-AA21-A41D-64CC-E8414DBF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8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0903-D46D-F392-F5B8-CDB55937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E9C6-73CB-06C5-B909-658082C4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EE91-E4AE-9414-9703-E2F05AD6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0FA20-9345-1C74-FAEE-327F787A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8E5CC-6A9F-B974-244E-5E63859A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D541-182F-B4AF-DA97-4F839164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3C970-29C6-E106-044A-281AD312B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4FE51-C254-AC71-1B2F-103A4C40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5864-2548-B393-5563-5A4EA0C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10718-9A76-74DF-5D18-EE024A42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BE89-A98B-82F3-B1C5-94027B32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2DF2-6084-0964-BDF5-228C9ACD4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30226-8D53-984D-9E73-9C6F427C4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8BD9-5011-5184-2A38-18F7D958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46E0B-BFB9-18B8-F314-D4FF5DFF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791C5-2848-C4AE-0633-CEC3E89A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0410-6497-5BF1-3D9A-8B586AED8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2D13C-C41A-D2D3-25B1-2EA7FB22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01E3F-07FE-EC57-E88C-78EE35B93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33DB7-5D9A-6925-749E-F36683D2F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8F48E-A3AE-292F-8F06-DEA88C20D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28433-9CCF-1AEB-9F6E-2D206874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025AB-242A-C233-F592-EB9E6F80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B23EB-AC01-A03F-E099-E49FC71C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1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9EDA-4B3A-3A2D-BCD4-7526DA36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A42AE-C080-2399-B70A-D05F64FC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0B49A-7F38-8BC5-6140-C595D810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5D399-3566-91E2-62CF-B8A7F608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6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17531-A178-237F-54B5-4CB2B3F6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D3F69-C66D-7ECB-7136-6C33EFA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83A6-07B7-8662-B01F-4E25D921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9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41F7-9A74-4125-04DC-388499B1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83AB-710F-9834-A004-EC0A1E8B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70E9E-FEA3-6407-7D1D-0ADA3EFA1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6047A-2510-7FA3-54EA-9F6C855F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75D4-D880-FB14-3AD0-201F0604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8766-CC7B-8E48-3299-962D9613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8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B84E-D93E-7141-D41E-42886CBE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0B222-2524-4990-E6E5-3292DD5F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E6C90-DE8A-F320-0C95-8ADDE89F8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79603-B673-8F6E-D2E0-97C57312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9C39-79BD-EE4F-3556-1E2ABEE1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27036-09BF-FBDC-BA01-5CE70070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73E897-516C-3D63-0649-E599339C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14754-5857-4F08-B6E7-3B8135D78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1496-0EDF-BED8-E2E2-A01198EA5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6D9E7E-53F9-7244-8789-D40292CC2F6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6D6B9-F3B3-EDF7-7F15-B294422E1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8F479-2C11-6580-545D-D4C5B77C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1E50F4-5A51-1D4B-BD7B-877AF69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4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.com/devops-guides/lead-time" TargetMode="External"/><Relationship Id="rId2" Type="http://schemas.openxmlformats.org/officeDocument/2006/relationships/hyperlink" Target="https://www.linkedin.com/pulse/from-months-minutes-deploying-devops-christopher-skin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devops/frameworks/devops-metr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86505615-62AF-2B81-9185-E5468DAA7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A28E6-12BC-9F38-299C-62DC218C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Technology Value 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B60B8-0E85-9CB4-1CA3-B0A41BCB7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Understanding Lead Time, Processing Time, and Deployment Efficiency</a:t>
            </a:r>
          </a:p>
          <a:p>
            <a:r>
              <a:rPr lang="en-US" sz="2200">
                <a:solidFill>
                  <a:srgbClr val="FFFFFF"/>
                </a:solidFill>
              </a:rPr>
              <a:t>CSD 380</a:t>
            </a:r>
          </a:p>
          <a:p>
            <a:r>
              <a:rPr lang="en-US" sz="2200">
                <a:solidFill>
                  <a:srgbClr val="FFFFFF"/>
                </a:solidFill>
              </a:rPr>
              <a:t>Adrian Marquez</a:t>
            </a:r>
          </a:p>
        </p:txBody>
      </p:sp>
    </p:spTree>
    <p:extLst>
      <p:ext uri="{BB962C8B-B14F-4D97-AF65-F5344CB8AC3E}">
        <p14:creationId xmlns:p14="http://schemas.microsoft.com/office/powerpoint/2010/main" val="17583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46127-9945-4433-2AE8-E80C2C8F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Introduction to the Technology Value Stream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1EDE5E-BD35-7D8D-640B-6E5AF5530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18852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19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BB768-1F8C-5E59-A567-428A94E8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Lead Time vs. Processing Time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34DB33-8123-5225-AF66-0D53738C0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730570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007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lead process&#10;&#10;AI-generated content may be incorrect.">
            <a:extLst>
              <a:ext uri="{FF2B5EF4-FFF2-40B4-BE49-F238E27FC236}">
                <a16:creationId xmlns:a16="http://schemas.microsoft.com/office/drawing/2014/main" id="{A5F12154-7E8C-4ECA-9E99-3FB9A0CF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4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0A42-1196-A918-CA46-46B85500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Common Scenario – Deployment Lead Times Requiring Months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CE2C9A-2F06-0371-2292-7C7834BA6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12206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36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8CB56-8C69-B43D-E674-B4C0375B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DevOps Ideal – Deployment Lead Times of Minutes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747269-C6C2-8F85-F8D2-2B1D32349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35278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9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CFBED-296A-B7E1-8BEC-EB226147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Case Study – Transitioning to DevOps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C49ACC-F46E-6E41-1875-FDBBA69B5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3209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7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3929E-AB72-9415-A511-A991F2B3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Key Takeaways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4CE59-C3A8-0A0C-E88B-8D6155B7B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57119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654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AFF5D-EB8E-59B7-8063-DDDAFBBB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BD51E-8C56-1746-2FED-F130D30D1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Skinner, C. </a:t>
            </a:r>
            <a:r>
              <a:rPr lang="en-US" sz="2400" i="1"/>
              <a:t>From Months to Minutes, Deploying with DevOps</a:t>
            </a:r>
            <a:r>
              <a:rPr lang="en-US" sz="2400"/>
              <a:t>. LinkedIn. </a:t>
            </a:r>
            <a:r>
              <a:rPr lang="en-US" sz="2400">
                <a:hlinkClick r:id="rId2"/>
              </a:rPr>
              <a:t>https://www.linkedin.com/pulse/from-months-minutes-deploying-devops-christopher-skinner</a:t>
            </a:r>
            <a:endParaRPr lang="en-US" sz="2400"/>
          </a:p>
          <a:p>
            <a:r>
              <a:rPr lang="en-US" sz="2400"/>
              <a:t>Software.com. </a:t>
            </a:r>
            <a:r>
              <a:rPr lang="en-US" sz="2400" i="1"/>
              <a:t>Lead time and how to measure it in DevOps</a:t>
            </a:r>
            <a:r>
              <a:rPr lang="en-US" sz="2400"/>
              <a:t>. </a:t>
            </a:r>
            <a:r>
              <a:rPr lang="en-US" sz="2400">
                <a:hlinkClick r:id="rId3"/>
              </a:rPr>
              <a:t>https://www.software.com/devops-guides/lead-time</a:t>
            </a:r>
            <a:endParaRPr lang="en-US" sz="2400"/>
          </a:p>
          <a:p>
            <a:r>
              <a:rPr lang="en-US" sz="2400"/>
              <a:t>Atlassian. </a:t>
            </a:r>
            <a:r>
              <a:rPr lang="en-US" sz="2400" i="1"/>
              <a:t>4 Key DevOps Metrics to Know</a:t>
            </a:r>
            <a:r>
              <a:rPr lang="en-US" sz="2400"/>
              <a:t>. </a:t>
            </a:r>
            <a:r>
              <a:rPr lang="en-US" sz="2400">
                <a:hlinkClick r:id="rId4"/>
              </a:rPr>
              <a:t>https://www.atlassian.com/devops/frameworks/devops-metrics</a:t>
            </a:r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610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390</Words>
  <Application>Microsoft Macintosh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The Technology Value Stream</vt:lpstr>
      <vt:lpstr>Introduction to the Technology Value Stream</vt:lpstr>
      <vt:lpstr>Lead Time vs. Processing Time</vt:lpstr>
      <vt:lpstr>PowerPoint Presentation</vt:lpstr>
      <vt:lpstr>Common Scenario – Deployment Lead Times Requiring Months</vt:lpstr>
      <vt:lpstr>DevOps Ideal – Deployment Lead Times of Minutes</vt:lpstr>
      <vt:lpstr>Case Study – Transitioning to DevOps</vt:lpstr>
      <vt:lpstr>Key Takeaways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Marquez, Adrian (anmarquez)</dc:creator>
  <cp:lastModifiedBy>Marquez, Adrian (anmarquez)</cp:lastModifiedBy>
  <cp:revision>1</cp:revision>
  <dcterms:created xsi:type="dcterms:W3CDTF">2025-06-02T03:40:17Z</dcterms:created>
  <dcterms:modified xsi:type="dcterms:W3CDTF">2025-06-02T04:02:34Z</dcterms:modified>
</cp:coreProperties>
</file>